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4" r:id="rId12"/>
    <p:sldId id="268" r:id="rId13"/>
    <p:sldId id="272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7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2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8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4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3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8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2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7090-F35E-4F7F-B2F1-D0BD5FAEA8E8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B0A1-3AD2-4E31-89B2-2C6A689BA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МОУ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Тракторозаводского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г. Волгограда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Шиянова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М.Б.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/>
              <a:t> </a:t>
            </a:r>
            <a:br>
              <a:rPr lang="ru-RU" sz="1000" dirty="0"/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113" y="6227765"/>
            <a:ext cx="105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 smtClean="0"/>
              <a:t>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98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родителей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91119"/>
            <a:ext cx="3618656" cy="2554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649938" cy="2581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5"/>
            <a:ext cx="4063149" cy="3051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4" y="3573015"/>
            <a:ext cx="4316288" cy="30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1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маршрут от дома до детского сада № 254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t="2955" r="21249" b="4773"/>
          <a:stretch/>
        </p:blipFill>
        <p:spPr>
          <a:xfrm>
            <a:off x="121268" y="664903"/>
            <a:ext cx="4235472" cy="3092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r="19432" b="4319"/>
          <a:stretch/>
        </p:blipFill>
        <p:spPr>
          <a:xfrm>
            <a:off x="4491778" y="3757713"/>
            <a:ext cx="4619283" cy="3096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2500" r="17387"/>
          <a:stretch/>
        </p:blipFill>
        <p:spPr>
          <a:xfrm>
            <a:off x="121268" y="3839728"/>
            <a:ext cx="4235472" cy="2921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5455" r="16137"/>
          <a:stretch/>
        </p:blipFill>
        <p:spPr>
          <a:xfrm>
            <a:off x="4491779" y="664904"/>
            <a:ext cx="4609474" cy="30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5909" r="14431" b="-227"/>
          <a:stretch/>
        </p:blipFill>
        <p:spPr>
          <a:xfrm>
            <a:off x="1072402" y="257006"/>
            <a:ext cx="7416824" cy="45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3863" r="19861"/>
          <a:stretch/>
        </p:blipFill>
        <p:spPr>
          <a:xfrm>
            <a:off x="1115616" y="96077"/>
            <a:ext cx="7202332" cy="50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3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дорожного движения».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3622"/>
            <a:ext cx="6378674" cy="43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7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82453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Правила дорожного движения очень сложно привить, потому что они не увлекают ребенка, они ему не интересны. Поэтому предлагаю вам дидактическое пособие для обучения детей Правилам Дорожного Движения!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обусловлена статистикой роста детского травматизма на дорогах.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папка формата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дидактическим пособием для закрепления у детей знаний о ПДД. На страницах папки размещены кармашки, в которых собрана информация по данной теме, с учётом интересов детей. Данное дидактическое пособие является развивающим средством обучения, содержит материал для организации коллективной творческой деятельности,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детей, игровые технологии.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1.Формировать систему знаний, умений и навыков детей по правилам дорожного движения.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2.Закрепить знания о светофорах и сигналах, дорожных знаках, о правилах перехода проезжей части.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наблюдательность, внимательность,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55373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216024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правилами дорожного движения, правилами перехода проезжей части, дорожными знаками, предназначенными для водителей и пешеходов; учить детей предвидеть опасное событие, уметь по возможности его избегать, а при необходимости действовать.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осторожность, внимательность, самостоятельность, ответственность и осмотрительность на дороге; стимулировать познавательную активность, способствовать развитию коммуникативных навыков.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связную речь детей, расширять и активизировать активный и пассивный словарь детей.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навыки личной безопасности, чувство самосохранения, чувство ответственност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29140"/>
            <a:ext cx="4210891" cy="3228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83" y="1929140"/>
            <a:ext cx="4743411" cy="32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8" y="908720"/>
            <a:ext cx="8604448" cy="41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764704"/>
            <a:ext cx="8162399" cy="46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544"/>
          <a:stretch/>
        </p:blipFill>
        <p:spPr>
          <a:xfrm>
            <a:off x="1691680" y="836712"/>
            <a:ext cx="5688632" cy="44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04864"/>
            <a:ext cx="6624736" cy="446449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­­ – это самое ценное и дорогое, что есть в жизни каждого человека. Статистика утверждает, что очень часто причиной дорожно-транспортных происшествий являются, именно, дети. Они ещё не умеют в должной степени управлять своим поведением, у них не выработалась способность предвидеть возможную опасность в быстро меняющейся дорожной обстановке. Избежать опасности можно лишь обучая детей Правилам дорожного движения с дошкольного возраста, воспитывая грамотных пешеходов.</a:t>
            </a:r>
          </a:p>
        </p:txBody>
      </p:sp>
    </p:spTree>
    <p:extLst>
      <p:ext uri="{BB962C8B-B14F-4D97-AF65-F5344CB8AC3E}">
        <p14:creationId xmlns:p14="http://schemas.microsoft.com/office/powerpoint/2010/main" val="9664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9" y="836712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19231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 и рассматривание иллюстраций.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9938"/>
          <a:stretch/>
        </p:blipFill>
        <p:spPr>
          <a:xfrm>
            <a:off x="4834180" y="692696"/>
            <a:ext cx="4137010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3012" r="8714" b="7211"/>
          <a:stretch/>
        </p:blipFill>
        <p:spPr>
          <a:xfrm>
            <a:off x="149943" y="3284984"/>
            <a:ext cx="4511692" cy="33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7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игры, лабиринты, паззлы…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203848" cy="2402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203848" cy="24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b="8939"/>
          <a:stretch/>
        </p:blipFill>
        <p:spPr>
          <a:xfrm>
            <a:off x="2555048" y="3236165"/>
            <a:ext cx="3008658" cy="33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 и ребусы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0061" b="12206"/>
          <a:stretch/>
        </p:blipFill>
        <p:spPr>
          <a:xfrm>
            <a:off x="251520" y="836713"/>
            <a:ext cx="3788189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23030" b="1666"/>
          <a:stretch/>
        </p:blipFill>
        <p:spPr>
          <a:xfrm>
            <a:off x="7092280" y="188640"/>
            <a:ext cx="1881465" cy="4322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53303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1"/>
          <a:stretch/>
        </p:blipFill>
        <p:spPr>
          <a:xfrm>
            <a:off x="179512" y="749021"/>
            <a:ext cx="2384606" cy="2823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49021"/>
            <a:ext cx="3552395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83" y="2852936"/>
            <a:ext cx="2737090" cy="36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настроение!!!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76276"/>
            <a:ext cx="2538283" cy="3384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36" y="864428"/>
            <a:ext cx="5176576" cy="3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ПДД в группе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b="39460"/>
          <a:stretch/>
        </p:blipFill>
        <p:spPr>
          <a:xfrm>
            <a:off x="899592" y="825592"/>
            <a:ext cx="4499992" cy="219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0177"/>
          <a:stretch/>
        </p:blipFill>
        <p:spPr>
          <a:xfrm>
            <a:off x="2123728" y="3024482"/>
            <a:ext cx="4807527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ПДД в группе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b="16818"/>
          <a:stretch/>
        </p:blipFill>
        <p:spPr>
          <a:xfrm>
            <a:off x="1115616" y="764704"/>
            <a:ext cx="75608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3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3152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0729"/>
            <a:ext cx="6048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Н.Н.Авдеева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О.Л. Князева, Р.Б.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«Безопасность: Учебное пособие по основам безопасности жизнедеятельности детей старшего дошкольного возраста»;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Б., Князева О.Л., «Безопасность»;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К.Ю.Белая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обеспечить безопасность дошкольников»;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Вдовиченко Л.А. «Ребенок на улице»;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В.А.Добряков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«Три сигнала светофора»;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Елжова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«ПДД в детском саду»; 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Э.Я.Степанкова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«Дошкольникам - о правилах дорожного движения»;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Е.С.Смушкевич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А.Я.Якупов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по улице идем»;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В.Э.Рубляк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дорожного 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9685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Знакомить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прочные; правила, усвоенные ребенком, впоследствии становятся нормой поведения, а их соблюдение-потребностью человека. Необходима повседневная тренировка движений, внимания ребенка в сочетании с постоянным личным примером родителей. 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Профилактика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дорожно-транспортного травматизма остается приоритетной проблемой общества, требующей решения, при всеобщем участии, и самыми эффективными методами. Способствовать этому будет работа над данным   проектом.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5976664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7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8" y="472065"/>
            <a:ext cx="8229600" cy="409046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Тема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дорожного движения».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необходимо знать и соблюдать Правила дорожного движения?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старшего дошкольного возраста основы безопасного поведения на улице, знание правил дорожного движения.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в соответствии с возрастом знают правила дорожного движения, дорожные знаки, умеют применять эти знания в дорожных ситуациях; предвидеть опасные ситуации, искать пути решения выхода из них; в группе пополнилась развивающая предметно-пространственная среда по теме проекта; родители воспитанников владеют  знаниями  об особенностях обучения дошкольников правилам безопасного поведения на дороге, повысилась сознательность родителей в соблюдении правил дорожного движения.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представления детей о Правилах дорожного движения, полученные ранее;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безопасному поведению в дорожной среде;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 у детей целостное восприятие окружающей дорожной среды;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словарный запас детей по дорожной лексике;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осознанного отношения к соблюдению ПДД, чувства ответственности;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нравственных качеств личности, необходимых для усвоения и выполнения правил дорожного движения: внимательность, наблюдательность, дисциплинированность;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привычку соблюдать правила дорожного движения;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работу по пропаганде правил дорожного движения и безопасного образа жизни среди родителей;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ориентироваться в дорожно - транспортной обстановке и прогнозировать дорожную ситуацию;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способности к предвидению возможной опасности в конкретно меняющейся ситуации и построению адекватного безопасного поведения;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чувства контроля и самоконтроля;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речь, логическое мышление, внимание, самооценку;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обучения дошкольников безопасному участию в дорожном движении актуальна и современна, её решение помогает сформировать у детей систему знаний, осознанных навыков безопасного участия в дорожном движении, и как следствие – снижение дорожно - транспортных происшествий с участием детей.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Актуальность проекта связана еще и с тем, что у детей этого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Учитывая особую значимость работы в данном направлении, и то обстоятельство, что ДОУ является самой первой ступенью в системе непрерывного образования, был создан проект по теме: «Всем ли знать положено правила дорожные?».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картотек дидактических и подвижных игр;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консультаций для родителей;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НОД;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картотек: дидактических игр, подвижных игр, сюжетно - ролевых игр;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 тематических плакатов, фотографий и иллюстраций;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бесед по темам ПДД;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произведений художественной литературы, загадок;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«ПДД глазами детей»;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коллективной аппликации «На перекрестке»;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рисование «На перекрестке»;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лепке «Путешествие в городе»;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пальчиковой гимнастики;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 «Знаки дорожные помни всегда, чтобы с тобой не случилась беда»;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«Мы изучаем ПДД 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Создание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«Правила дорожного движения».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-Участие в мероприятии  «Проведение социальные кампании "Внимание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8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социальные кампании "Внимание 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5972201670590683867;0;1&amp;exif=1&amp;full=1&amp;x-email=shiyanovakazaryan.rit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908719"/>
            <a:ext cx="2247801" cy="168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17"/>
            <a:ext cx="2247802" cy="1685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3" y="3174437"/>
            <a:ext cx="2400201" cy="1800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908717"/>
            <a:ext cx="2247801" cy="1685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85" y="3147815"/>
            <a:ext cx="2411760" cy="180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74437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5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«Правила дорожного движения».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379347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980728"/>
            <a:ext cx="2379346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50" y="955917"/>
            <a:ext cx="2416610" cy="1608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2487498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62" y="3356993"/>
            <a:ext cx="2487498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45"/>
            <a:ext cx="2483768" cy="16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17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241</Words>
  <Application>Microsoft Office PowerPoint</Application>
  <PresentationFormat>Экран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Педагогический проект «Правила дорожного движения». Выполнил: воспитатель МОУ д/с № 254 Тракторозаводского района  г. Волгограда Шиянова М.Б.   </vt:lpstr>
      <vt:lpstr> Дети­­ – это самое ценное и дорогое, что есть в жизни каждого человека. Статистика утверждает, что очень часто причиной дорожно-транспортных происшествий являются, именно, дети. Они ещё не умеют в должной степени управлять своим поведением, у них не выработалась способность предвидеть возможную опасность в быстро меняющейся дорожной обстановке. Избежать опасности можно лишь обучая детей Правилам дорожного движения с дошкольного возраста, воспитывая грамотных пешеходов.</vt:lpstr>
      <vt:lpstr> Знакомить 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прочные; правила, усвоенные ребенком, впоследствии становятся нормой поведения, а их соблюдение-потребностью человека. Необходима повседневная тренировка движений, внимания ребенка в сочетании с постоянным личным примером родителей.   Профилактика дорожно-транспортного травматизма остается приоритетной проблемой общества, требующей решения, при всеобщем участии, и самыми эффективными методами. Способствовать этому будет работа над данным   проектом. </vt:lpstr>
      <vt:lpstr> Тема проекта: «Правила дорожного движения». Проблема: для чего необходимо знать и соблюдать Правила дорожного движения?  Цель: сформировать у детей старшего дошкольного возраста основы безопасного поведения на улице, знание правил дорожного движения.  Ожидаемые результаты: дети в соответствии с возрастом знают правила дорожного движения, дорожные знаки, умеют применять эти знания в дорожных ситуациях; предвидеть опасные ситуации, искать пути решения выхода из них; в группе пополнилась развивающая предметно-пространственная среда по теме проекта; родители воспитанников владеют  знаниями  об особенностях обучения дошкольников правилам безопасного поведения на дороге, повысилась сознательность родителей в соблюдении правил дорожного движения. </vt:lpstr>
      <vt:lpstr>Задачи проекта: Образовательные Углублять представления детей о Правилах дорожного движения, полученные ранее; Познакомить детей со значением дорожных знаков, научить понимать их схематическое изображение для правильной ориентации на улицах и дорогах; Обучать детей безопасному поведению в дорожной среде; Формировать и развивать у детей целостное восприятие окружающей дорожной среды; Расширять словарный запас детей по дорожной лексике; Формировать у детей осознанного отношения к соблюдению ПДД, чувства ответственности; Воспитательные: Воспитание нравственных качеств личности, необходимых для усвоения и выполнения правил дорожного движения: внимательность, наблюдательность, дисциплинированность; Воспитывать привычку соблюдать правила дорожного движения; Активизировать работу по пропаганде правил дорожного движения и безопасного образа жизни среди родителей; Развивающие: Развивать умение ориентироваться в дорожно - транспортной обстановке и прогнозировать дорожную ситуацию;  - Развивать у детей способности к предвидению возможной опасности в конкретно меняющейся ситуации и построению адекватного безопасного поведения; Развивать у детей чувства контроля и самоконтроля; Развивать память, речь, логическое мышление, внимание, самооценку; </vt:lpstr>
      <vt:lpstr>Актуальность проекта:   Проблема обучения дошкольников безопасному участию в дорожном движении актуальна и современна, её решение помогает сформировать у детей систему знаний, осознанных навыков безопасного участия в дорожном движении, и как следствие – снижение дорожно - транспортных происшествий с участием детей.   Актуальность проекта связана еще и с тем, что у детей этого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Учитывая особую значимость работы в данном направлении, и то обстоятельство, что ДОУ является самой первой ступенью в системе непрерывного образования, был создан проект по теме: «Всем ли знать положено правила дорожные?». </vt:lpstr>
      <vt:lpstr>Продукт проектной деятельности:  Разработка картотек дидактических и подвижных игр; Разработка консультаций для родителей; Разработка НОД; Создание картотек: дидактических игр, подвижных игр, сюжетно - ролевых игр; Подбор  тематических плакатов, фотографий и иллюстраций; Разработка бесед по темам ПДД; Подборка произведений художественной литературы, загадок; Конкурс рисунков «ПДД глазами детей»; Создание коллективной аппликации «На перекрестке»; Коллективное рисование «На перекрестке»; Занятие по лепке «Путешествие в городе»; Подбор пальчиковой гимнастики; Викторина: «Знаки дорожные помни всегда, чтобы с тобой не случилась беда»; Выставка детских работ «Мы изучаем ПДД »;       - Создание ЛЭПБУКа  «Правила дорожного движения».      -Участие в мероприятии  «Проведение социальные кампании "Внимание на дорогу».</vt:lpstr>
      <vt:lpstr> Мероприятие  «Проведение социальные кампании "Внимание на дорогу».</vt:lpstr>
      <vt:lpstr>НОД «Правила дорожного движения».</vt:lpstr>
      <vt:lpstr>Памятки для родителей</vt:lpstr>
      <vt:lpstr>Безопасный маршрут от дома до детского сада № 254</vt:lpstr>
      <vt:lpstr>Презентация PowerPoint</vt:lpstr>
      <vt:lpstr>Презентация PowerPoint</vt:lpstr>
      <vt:lpstr>Лэпбук «Правила дорожного движения».</vt:lpstr>
      <vt:lpstr>Чаще всего Правила дорожного движения очень сложно привить, потому что они не увлекают ребенка, они ему не интересны. Поэтому предлагаю вам дидактическое пособие для обучения детей Правилам Дорожного Движения! Актуальность: обусловлена статистикой роста детского травматизма на дорогах. Тематическая папка формата А3 является дидактическим пособием для закрепления у детей знаний о ПДД. На страницах папки размещены кармашки, в которых собрана информация по данной теме, с учётом интересов детей. Данное дидактическое пособие является развивающим средством обучения, содержит материал для организации коллективной творческой деятельности, коммуникативных развития детей, игровые технологии. Цели лэпбука: 1.Формировать систему знаний, умений и навыков детей по правилам дорожного движения. 2.Закрепить знания о светофорах и сигналах, дорожных знаках, о правилах перехода проезжей части. 3.Развивать наблюдательность, внимательность, мышление</vt:lpstr>
      <vt:lpstr>Задачи лэпбука: Образовательные: Познакомить детей с правилами дорожного движения, правилами перехода проезжей части, дорожными знаками, предназначенными для водителей и пешеходов; учить детей предвидеть опасное событие, уметь по возможности его избегать, а при необходимости действовать. Развивающие: Развивать осторожность, внимательность, самостоятельность, ответственность и осмотрительность на дороге; стимулировать познавательную активность, способствовать развитию коммуникативных навыков. Речевые: Развивать связную речь детей, расширять и активизировать активный и пассивный словарь детей. Воспитательные: Воспитывать навыки личной безопасности, чувство самосохранения, чувство ответственности. </vt:lpstr>
      <vt:lpstr>Наполнение лэпбука:</vt:lpstr>
      <vt:lpstr>Наполнение лэпбука:</vt:lpstr>
      <vt:lpstr>Наполнение лэпбука:</vt:lpstr>
      <vt:lpstr>Дидактические игры.</vt:lpstr>
      <vt:lpstr>Чтение книг и рассматривание иллюстраций.</vt:lpstr>
      <vt:lpstr>Настольные игры, лабиринты, паззлы…</vt:lpstr>
      <vt:lpstr>Лабиринты и ребусы</vt:lpstr>
      <vt:lpstr>Игры – ходилки.</vt:lpstr>
      <vt:lpstr>Отличное настроение!!!</vt:lpstr>
      <vt:lpstr>Уголки ПДД в группе</vt:lpstr>
      <vt:lpstr>Уголки ПДД в группе</vt:lpstr>
      <vt:lpstr>Раздевалка. </vt:lpstr>
      <vt:lpstr>Литература. 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16</cp:revision>
  <dcterms:created xsi:type="dcterms:W3CDTF">2021-03-28T15:52:20Z</dcterms:created>
  <dcterms:modified xsi:type="dcterms:W3CDTF">2025-06-13T11:31:12Z</dcterms:modified>
</cp:coreProperties>
</file>