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6" r:id="rId3"/>
    <p:sldId id="262" r:id="rId4"/>
    <p:sldId id="263" r:id="rId5"/>
    <p:sldId id="268" r:id="rId6"/>
    <p:sldId id="264" r:id="rId7"/>
    <p:sldId id="265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55" autoAdjust="0"/>
    <p:restoredTop sz="94689" autoAdjust="0"/>
  </p:normalViewPr>
  <p:slideViewPr>
    <p:cSldViewPr>
      <p:cViewPr>
        <p:scale>
          <a:sx n="78" d="100"/>
          <a:sy n="78" d="100"/>
        </p:scale>
        <p:origin x="-960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5FF66-6C7D-41AF-A3EB-8AEE157DEC6B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65035-6697-4FE3-8666-0520F8E3A9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401875-0659-A176-B279-751D91059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 учреждение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«Детский сад № 271 Краснооктябрьского района Волгограда»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285860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«Песочная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как метод коррекции эмоциональной сферы детей»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421481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Подрезова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Галина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Игоревна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Костик Яна Викторовна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krist\Downloads\20241113_0931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4416164" cy="3382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00037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401875-0659-A176-B279-751D91059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178595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Игра на песке – одна из форм естественной деятельности ребенка, поэтому педагог с легкостью может использовать песочные столы в ходе развивающих и обучающих занятий. Строя картины из песка, придумывая различные истории ребенок проявляет чудеса фантазии.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20250306_0949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8858312" cy="44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03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401875-0659-A176-B279-751D91059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29190" y="214290"/>
            <a:ext cx="3825866" cy="629922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Стимулирование проявления детьми самостоятельности и творчества в изобразительной деятельности, используя такое направление, как «рисование песком», гармонизируя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состояние, развитие зрительно-моторной координации, свободное владение кистью обеих рук.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Основные формы работы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Словесные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беседа, художественное слово, загадки, напоминание о последовательности работы, совет.</a:t>
            </a:r>
          </a:p>
          <a:p>
            <a:pPr lvl="0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Наглядные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показ способов действий, показ образца.</a:t>
            </a:r>
          </a:p>
          <a:p>
            <a:pPr lvl="0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Практические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задания, экспериментирование.</a:t>
            </a:r>
          </a:p>
          <a:p>
            <a:pPr lvl="0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Игровые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внезапное появление объектов, игровые действия воспитателем, создание игровой ситуации.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nCollage_20250309_1439237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857232"/>
            <a:ext cx="4429156" cy="50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037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401875-0659-A176-B279-751D91059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29190" y="214290"/>
            <a:ext cx="3825866" cy="629922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учить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дететей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последовательно и точно передавать увиденное, с учетом развития сюжета, обучить специальным движениям, учить выстраивать композиции на песке по образцу, закрепить представление об окружающем мире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развивать психические качества ( внимание, память), развивать логическое мышление, развивать тонкие тактильные ощущения, мелкую моторику, умение действовать по инструкции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вызывать эмоционально положительное состояние, удовольствие от игры и совместной деятельности, воспитывать внимательное отношение к коллективу при организации групповой деятельности, воспитывать слуховое внимание и память, воспитывать доброту, бережное отношение ко всему живому, «проигрывание» разнообразных жизненных ситуаций, создание композиций на песке.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InCollage_20250309_143618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00042"/>
            <a:ext cx="4786346" cy="571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03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401875-0659-A176-B279-751D91059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29190" y="214290"/>
            <a:ext cx="3825866" cy="629922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Рекомендации по использованию песочной терапии на занятиях:</a:t>
            </a: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Занятия с использованием песочной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игротерапии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эффективнее проводить с небольшой подгруппой детей.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Необходимо применять разнообразные методы и способы, активизирующие словесное выражение эмоций, мыслительную и поисковую деятельность, воображение.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Пересыпайте песок из ладони в ладонь, прикасайтесь к нему, это поможет снять напряжение и успокоит.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Используйте песок в качестве элемента развивающих занятий.</a:t>
            </a:r>
          </a:p>
          <a:p>
            <a:pPr lvl="0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песочнице дети регулируют свое поведение, становятся самостоятельными, учатся общаться, взаимодействовать, поэтому не допускайте запретов в играх с песком.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" name="Рисунок 11" descr="20241113_0931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000164" y="1785926"/>
            <a:ext cx="6143668" cy="328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037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401875-0659-A176-B279-751D91059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11" name="Содержимое 10" descr="20241218_1016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-210781" y="4211253"/>
            <a:ext cx="3000397" cy="1721644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20241113_0949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4290"/>
            <a:ext cx="3357586" cy="321471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00562" y="285728"/>
            <a:ext cx="435768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Особое внимание уделяется манипулированию с природным материалом. Во время игр - занятий перед детьми ставится проблемная ситуация, для решения которой они используют ранее полученные навыки.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Знакомить со свойствами песка, приёмами строительства из него, развивать творческие, исследовательские и конструктивные способности, эстетический вкус.</a:t>
            </a:r>
          </a:p>
        </p:txBody>
      </p:sp>
      <p:pic>
        <p:nvPicPr>
          <p:cNvPr id="13" name="Рисунок 12" descr="20241113_0931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1928794" y="4000504"/>
            <a:ext cx="3000396" cy="214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03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401875-0659-A176-B279-751D91059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0" y="1142984"/>
            <a:ext cx="4183056" cy="378621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занятий с детьми лучше подбирать задания и игры в сказочной форме. При этом исключать негативную оценку действий и результатов ребенка, стараться максимально поощрять фантазию и творческий подход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20241120_1018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357166"/>
            <a:ext cx="4143404" cy="53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037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401875-0659-A176-B279-751D91059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4357694"/>
            <a:ext cx="8229600" cy="21431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Песочная терапия  - это не только прекрасный способ развития моторики у ребенка, а развитие моторики напрямую связано с развитием головного мозга и когнитивных функций, но это и возможность выразить ребенку свое отношение к окружающему миру, найти в себе то, что его беспокоит  и убрать из сознания образ, который его травмирует и тревожит, снять стресс, успокоиться и расслабиться, повысить самооценку и веру в свои силы.</a:t>
            </a:r>
          </a:p>
          <a:p>
            <a:endParaRPr lang="ru-RU" dirty="0"/>
          </a:p>
        </p:txBody>
      </p:sp>
      <p:pic>
        <p:nvPicPr>
          <p:cNvPr id="11" name="Рисунок 10" descr="20241106_092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500042"/>
            <a:ext cx="8215338" cy="385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037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500</Words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Муниципальное дошкольное образовательное  учреждение «Детский сад № 271 Краснооктябрьского района Волгограда» </vt:lpstr>
      <vt:lpstr>  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запуска торговой марки</dc:title>
  <dc:creator>krist</dc:creator>
  <cp:lastModifiedBy>krista1410@mail.ru</cp:lastModifiedBy>
  <cp:revision>15</cp:revision>
  <dcterms:created xsi:type="dcterms:W3CDTF">2025-03-17T17:25:40Z</dcterms:created>
  <dcterms:modified xsi:type="dcterms:W3CDTF">2025-03-18T05:30:17Z</dcterms:modified>
</cp:coreProperties>
</file>