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3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2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2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5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2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alpha val="27000"/>
                <a:lumMod val="19000"/>
                <a:lumOff val="81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F180-4D80-4D01-8AE5-F956F72AEBAF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AE34-7D24-4C61-B194-C6E4DB825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547" y="211017"/>
            <a:ext cx="11364685" cy="19091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          СПб </a:t>
            </a:r>
            <a:r>
              <a:rPr lang="ru-RU" sz="2400" b="1" i="1" dirty="0"/>
              <a:t>ГАУДО «Детский сад №5 Московского района Санкт – Петербурга»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01934"/>
            <a:ext cx="10353153" cy="591847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</a:t>
            </a:r>
          </a:p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ПЕТРОПАВЛОВСКАЯ КРЕПОСТЬ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ru-RU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ru-RU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Воспитатель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r"/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Мравян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Оксана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Юрьевна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29"/>
            <a:ext cx="8470759" cy="62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6419088" y="0"/>
            <a:ext cx="5617464" cy="6638544"/>
          </a:xfrm>
          <a:prstGeom prst="rect">
            <a:avLst/>
          </a:prstGeom>
        </p:spPr>
      </p:pic>
      <p:pic>
        <p:nvPicPr>
          <p:cNvPr id="4" name="Picture 6" descr="6d943318db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8" y="0"/>
            <a:ext cx="6018466" cy="67613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8940" y="2029968"/>
            <a:ext cx="4937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/>
              <a:t>Петропавловская крепость- это первое каменное строение нашего города.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57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21938838_petr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" y="145915"/>
            <a:ext cx="7108407" cy="66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286016" y="122767"/>
            <a:ext cx="4834648" cy="6638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3630" y="1439694"/>
            <a:ext cx="369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/>
              <a:t>Крепость имеет вид шестиугольника</a:t>
            </a:r>
            <a:r>
              <a:rPr lang="ru-RU" altLang="ru-RU" sz="2000" b="1" dirty="0" smtClean="0"/>
              <a:t>.</a:t>
            </a:r>
          </a:p>
          <a:p>
            <a:pPr algn="ctr"/>
            <a:r>
              <a:rPr lang="ru-RU" altLang="ru-RU" sz="2000" b="1" dirty="0"/>
              <a:t>Вытянутый шестиугольник  в плане шестью выступающими угловыми бастионами </a:t>
            </a:r>
            <a:r>
              <a:rPr lang="ru-RU" altLang="ru-RU" sz="2000" b="1" dirty="0" smtClean="0"/>
              <a:t>и </a:t>
            </a:r>
            <a:r>
              <a:rPr lang="ru-RU" altLang="ru-RU" sz="2000" b="1" dirty="0" err="1" smtClean="0"/>
              <a:t>стенами,которые</a:t>
            </a:r>
            <a:r>
              <a:rPr lang="ru-RU" altLang="ru-RU" sz="2000" b="1" dirty="0" smtClean="0"/>
              <a:t> называют куртины. </a:t>
            </a:r>
            <a:endParaRPr lang="ru-RU" altLang="ru-RU" sz="2000" b="1" dirty="0"/>
          </a:p>
          <a:p>
            <a:pPr algn="ctr"/>
            <a:endParaRPr lang="ru-RU" altLang="ru-RU" sz="2000" b="1" dirty="0"/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565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8183880" y="0"/>
            <a:ext cx="3852672" cy="663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1080" y="1705892"/>
            <a:ext cx="3072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Крепость находится на острове, а значит попасть в нее можно только через мостик. </a:t>
            </a:r>
          </a:p>
          <a:p>
            <a:pPr algn="ctr"/>
            <a:r>
              <a:rPr lang="ru-RU" altLang="ru-RU" sz="2400" b="1" dirty="0"/>
              <a:t>Это - </a:t>
            </a:r>
            <a:r>
              <a:rPr lang="ru-RU" altLang="ru-RU" sz="2400" b="1" dirty="0" err="1"/>
              <a:t>Иоанновский</a:t>
            </a:r>
            <a:r>
              <a:rPr lang="ru-RU" altLang="ru-RU" sz="2400" b="1" dirty="0"/>
              <a:t> мост.</a:t>
            </a:r>
          </a:p>
          <a:p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152144"/>
            <a:ext cx="7832259" cy="52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726680" y="122767"/>
            <a:ext cx="4393984" cy="663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9288" y="1444753"/>
            <a:ext cx="3547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/>
              <a:t>За мостиком - Петровские ворота. Над воротами - герб. Но посмотри, какой толщины стены у крепости! Тут это очень хорошо видно! Видишь? В арке-проезде можно спрятать целый грузовик, и его не будет видно! Вот так стены!</a:t>
            </a:r>
          </a:p>
          <a:p>
            <a:pPr algn="ctr"/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0"/>
          <a:stretch/>
        </p:blipFill>
        <p:spPr>
          <a:xfrm>
            <a:off x="100508" y="1127198"/>
            <a:ext cx="7626172" cy="56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374"/>
            <a:ext cx="6729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/>
              <a:t>«Петропавловский собор наш притягивает взор»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242048" y="4142232"/>
            <a:ext cx="4824869" cy="2740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5042" y="4609400"/>
            <a:ext cx="4242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/>
              <a:t>Царь назвал новый город Санкт-Петербургом в честь святого апостола Петра, своего небесного покровителя.</a:t>
            </a:r>
          </a:p>
          <a:p>
            <a:pPr algn="ctr"/>
            <a:r>
              <a:rPr lang="ru-RU" altLang="ru-RU" b="1" dirty="0" smtClean="0"/>
              <a:t>Ангел </a:t>
            </a:r>
            <a:r>
              <a:rPr lang="ru-RU" altLang="ru-RU" b="1" dirty="0"/>
              <a:t>на шпиле Петропавловского собора является историческим символом Санкт –Петербурга.</a:t>
            </a:r>
          </a:p>
          <a:p>
            <a:pPr algn="ctr"/>
            <a:endParaRPr lang="ru-RU" b="1" dirty="0"/>
          </a:p>
        </p:txBody>
      </p:sp>
      <p:pic>
        <p:nvPicPr>
          <p:cNvPr id="6" name="Picture 5" descr="fluger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6770" y="597039"/>
            <a:ext cx="3053781" cy="4295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91440" y="979747"/>
            <a:ext cx="3865272" cy="5660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8945" y="2093282"/>
            <a:ext cx="2560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/>
              <a:t>Задумал, видно, ангел </a:t>
            </a:r>
            <a:r>
              <a:rPr lang="ru-RU" altLang="ru-RU" sz="2000" b="1" dirty="0" smtClean="0"/>
              <a:t>улететь</a:t>
            </a:r>
            <a:r>
              <a:rPr lang="ru-RU" altLang="ru-RU" sz="2000" b="1" dirty="0"/>
              <a:t>…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/>
              <a:t>И вдруг, застыл, Пространства не   </a:t>
            </a:r>
            <a:r>
              <a:rPr lang="ru-RU" altLang="ru-RU" sz="2000" b="1" dirty="0" err="1"/>
              <a:t>осиля</a:t>
            </a:r>
            <a:r>
              <a:rPr lang="ru-RU" altLang="ru-RU" sz="2000" b="1" dirty="0"/>
              <a:t>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/>
              <a:t>Ему на город весело глядеть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b="1" dirty="0"/>
              <a:t>С вершины Петропавловского шпиля.</a:t>
            </a:r>
          </a:p>
        </p:txBody>
      </p:sp>
      <p:pic>
        <p:nvPicPr>
          <p:cNvPr id="10" name="Picture 7" descr="ppfort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8739"/>
          <a:stretch/>
        </p:blipFill>
        <p:spPr bwMode="auto">
          <a:xfrm>
            <a:off x="8074921" y="72977"/>
            <a:ext cx="3405968" cy="404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tros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141464" y="219456"/>
            <a:ext cx="4842040" cy="6638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55280" y="1667548"/>
            <a:ext cx="3328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Его начали строить одновременно со стенами крепости. </a:t>
            </a:r>
            <a:r>
              <a:rPr lang="en-US" altLang="ru-RU" sz="2000" b="1" dirty="0"/>
              <a:t>C</a:t>
            </a:r>
            <a:r>
              <a:rPr lang="ru-RU" altLang="ru-RU" sz="2000" b="1" dirty="0"/>
              <a:t>начала это была лишь деревянная церковь, но позднее ее заменили красивым Собором. Собор получил свое имя в честь апостолов Петра и Павла.</a:t>
            </a:r>
          </a:p>
        </p:txBody>
      </p:sp>
    </p:spTree>
    <p:extLst>
      <p:ext uri="{BB962C8B-B14F-4D97-AF65-F5344CB8AC3E}">
        <p14:creationId xmlns:p14="http://schemas.microsoft.com/office/powerpoint/2010/main" val="1388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226389" y="356616"/>
            <a:ext cx="4842040" cy="6638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19288" y="519422"/>
            <a:ext cx="294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400" b="1" dirty="0" smtClean="0"/>
              <a:t>    МОНЕТНЫЙ </a:t>
            </a:r>
            <a:r>
              <a:rPr lang="ru-RU" altLang="ru-RU" sz="2400" b="1" dirty="0"/>
              <a:t>ДВОР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" y="2084832"/>
            <a:ext cx="7094754" cy="46615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0960" y="1673352"/>
            <a:ext cx="4059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На территории  крепости есть Монетный двор, где до сих пор делают монеты.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787" y1="53797" x2="71787" y2="53797"/>
                        <a14:foregroundMark x1="80564" y1="45570" x2="80564" y2="45570"/>
                        <a14:foregroundMark x1="76176" y1="35443" x2="76176" y2="35443"/>
                        <a14:foregroundMark x1="73354" y1="30380" x2="73354" y2="30380"/>
                        <a14:foregroundMark x1="69906" y1="30380" x2="69906" y2="30380"/>
                        <a14:foregroundMark x1="64577" y1="42405" x2="64577" y2="42405"/>
                        <a14:foregroundMark x1="63636" y1="43671" x2="63636" y2="43671"/>
                        <a14:foregroundMark x1="61129" y1="57595" x2="61129" y2="57595"/>
                        <a14:foregroundMark x1="61129" y1="60127" x2="61129" y2="63924"/>
                        <a14:foregroundMark x1="61129" y1="75316" x2="61129" y2="75316"/>
                        <a14:foregroundMark x1="61755" y1="87342" x2="61755" y2="87342"/>
                        <a14:foregroundMark x1="36050" y1="9494" x2="36050" y2="9494"/>
                        <a14:foregroundMark x1="71787" y1="4430" x2="71787" y2="4430"/>
                        <a14:foregroundMark x1="95298" y1="25949" x2="95611" y2="25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81" y="4206919"/>
            <a:ext cx="3308644" cy="1638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56" y="2615196"/>
            <a:ext cx="3228546" cy="15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570px-Coat_of_Arms_of_Saint_Petersburg_(200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792" y="439250"/>
            <a:ext cx="3962464" cy="33461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0824" y="182880"/>
            <a:ext cx="693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/>
              <a:t>Флаг и герб города.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192" y="1161288"/>
            <a:ext cx="420624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/>
              <a:t> </a:t>
            </a:r>
            <a:r>
              <a:rPr lang="ru-RU" altLang="ru-RU" sz="2000" b="1" dirty="0"/>
              <a:t>Главные символы нашего города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               Герб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 представляет собой красный щит с изображением на его поле двух серебряных якорей - морского  и речного, положенных накрест, и на них золотой скипетр с двуглавым орлом.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                </a:t>
            </a:r>
            <a:endParaRPr lang="ru-RU" altLang="ru-RU" sz="28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                   Флаг </a:t>
            </a:r>
            <a:endParaRPr lang="ru-RU" altLang="ru-RU" sz="28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/>
              <a:t> Два якоря и скипетр - элементы исторического герба города. Скипетр символизирует былой столичный статус Санкт-Петербурга, а якоря - важность города как порта.</a:t>
            </a:r>
          </a:p>
        </p:txBody>
      </p:sp>
      <p:pic>
        <p:nvPicPr>
          <p:cNvPr id="5" name="Picture 11" descr="500px-Flag_of_Saint_Petersburg_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9432" y="3900083"/>
            <a:ext cx="3776471" cy="26435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9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29" y="0"/>
            <a:ext cx="6628088" cy="6762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0703" y="1497204"/>
            <a:ext cx="49035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Пётр I родился 9 июня 1672 года в Москве. Он был младшим сыном царя Алексея Михайловича Романова и царицы Натальи Кирилловны Нарышкиной. В детстве он получил домашнее образование, с юных лет знал немецкий язык.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154684"/>
            <a:ext cx="4840507" cy="64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" y="112440"/>
            <a:ext cx="5277858" cy="6650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29" y="0"/>
            <a:ext cx="6628088" cy="6762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5080" y="1517904"/>
            <a:ext cx="3943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Русская армия </a:t>
            </a:r>
            <a:r>
              <a:rPr lang="ru-RU" sz="2000" b="1" dirty="0"/>
              <a:t>под командованием Петра </a:t>
            </a:r>
            <a:r>
              <a:rPr lang="ru-RU" sz="2000" b="1" dirty="0" smtClean="0"/>
              <a:t>Первого одержала победу </a:t>
            </a:r>
            <a:r>
              <a:rPr lang="ru-RU" sz="2000" b="1" dirty="0"/>
              <a:t>над шведами в Полтавском сражении (1709 год). В 1700 — 1721 гг. Россия вела со Швецией тяжелую Северную войну за возвращение исконных русских земель и выход в Балтийское море.</a:t>
            </a:r>
          </a:p>
        </p:txBody>
      </p:sp>
    </p:spTree>
    <p:extLst>
      <p:ext uri="{BB962C8B-B14F-4D97-AF65-F5344CB8AC3E}">
        <p14:creationId xmlns:p14="http://schemas.microsoft.com/office/powerpoint/2010/main" val="1733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18" y="0"/>
            <a:ext cx="6263282" cy="3474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" y="2834640"/>
            <a:ext cx="5823671" cy="3875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3566159"/>
            <a:ext cx="5330953" cy="3044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3448" y="4416552"/>
            <a:ext cx="4617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Захватил он вражескую крепость </a:t>
            </a:r>
            <a:r>
              <a:rPr lang="ru-RU" dirty="0" err="1" smtClean="0"/>
              <a:t>Ниеншанц</a:t>
            </a:r>
            <a:r>
              <a:rPr lang="ru-RU" dirty="0" smtClean="0"/>
              <a:t>, но она ему </a:t>
            </a:r>
            <a:r>
              <a:rPr lang="ru-RU" smtClean="0"/>
              <a:t>не понравилась</a:t>
            </a:r>
            <a:r>
              <a:rPr lang="ru-RU" dirty="0" smtClean="0"/>
              <a:t>. </a:t>
            </a:r>
            <a:r>
              <a:rPr lang="ru-RU" dirty="0"/>
              <a:t>Он решил что она маленькая, не крепкая, и находится далеко от моря. Поэтому царь не захотел оставаться в ней.</a:t>
            </a:r>
          </a:p>
        </p:txBody>
      </p:sp>
    </p:spTree>
    <p:extLst>
      <p:ext uri="{BB962C8B-B14F-4D97-AF65-F5344CB8AC3E}">
        <p14:creationId xmlns:p14="http://schemas.microsoft.com/office/powerpoint/2010/main" val="42744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29" y="0"/>
            <a:ext cx="6628088" cy="6762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9360" y="1435608"/>
            <a:ext cx="54182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</a:t>
            </a:r>
            <a:r>
              <a:rPr lang="ru-RU" dirty="0" smtClean="0"/>
              <a:t>нужно </a:t>
            </a:r>
            <a:r>
              <a:rPr lang="ru-RU" dirty="0"/>
              <a:t>было закрепиться в завоеванном крае, чтобы шведы больше не занимали эти земли. Помощник царя генерал Федор Алексеевич Головин, советовал царю Петру, построить большую крепость с корабельной гаванью - это место для стоянки кораблей, со складами для еды и оружия, с казармами для солдат. В такой крепости можно было бы разместить очень много солдат и направлять их отсюда против шведов. И вот, наконец, царь решил построить большую каменную крепость, а вокруг крепости город. Думал-думал царь Петр в каком месте бы построить такой город, чтобы все его задумки исполнились, плавал в своей лодке по реке Неве, присматривал такое место, и нашел. Называлось это место Заячий остров, оно и сейчас так называется.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" y="740664"/>
            <a:ext cx="51833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5" y="0"/>
            <a:ext cx="5185952" cy="6762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r="10191"/>
          <a:stretch/>
        </p:blipFill>
        <p:spPr>
          <a:xfrm>
            <a:off x="82295" y="1179576"/>
            <a:ext cx="6828170" cy="4942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7264" y="1179576"/>
            <a:ext cx="37877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 берегу пустынных </a:t>
            </a:r>
            <a:r>
              <a:rPr lang="ru-RU" sz="1600" b="1" dirty="0" smtClean="0"/>
              <a:t>волн</a:t>
            </a:r>
            <a:endParaRPr lang="ru-RU" sz="1600" b="1" dirty="0"/>
          </a:p>
          <a:p>
            <a:r>
              <a:rPr lang="ru-RU" sz="1600" b="1" dirty="0"/>
              <a:t>Стоял он дум великих </a:t>
            </a:r>
            <a:r>
              <a:rPr lang="ru-RU" sz="1600" b="1" dirty="0" err="1"/>
              <a:t>полн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r>
              <a:rPr lang="ru-RU" sz="1600" b="1" dirty="0"/>
              <a:t>И вдаль глядел. Пред ним </a:t>
            </a:r>
            <a:r>
              <a:rPr lang="ru-RU" sz="1600" b="1" dirty="0" smtClean="0"/>
              <a:t>широко</a:t>
            </a:r>
            <a:endParaRPr lang="ru-RU" sz="1600" b="1" dirty="0"/>
          </a:p>
          <a:p>
            <a:r>
              <a:rPr lang="ru-RU" sz="1600" b="1" dirty="0"/>
              <a:t>Река </a:t>
            </a:r>
            <a:r>
              <a:rPr lang="ru-RU" sz="1600" b="1" dirty="0" err="1"/>
              <a:t>неслася</a:t>
            </a:r>
            <a:r>
              <a:rPr lang="ru-RU" sz="1600" b="1" dirty="0"/>
              <a:t>; бедный </a:t>
            </a:r>
            <a:r>
              <a:rPr lang="ru-RU" sz="1600" b="1" dirty="0" smtClean="0"/>
              <a:t>челн</a:t>
            </a:r>
            <a:endParaRPr lang="ru-RU" sz="1600" b="1" dirty="0"/>
          </a:p>
          <a:p>
            <a:r>
              <a:rPr lang="ru-RU" sz="1600" b="1" dirty="0"/>
              <a:t>По ней стремился одиноко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По мшистым, топким </a:t>
            </a:r>
            <a:r>
              <a:rPr lang="ru-RU" sz="1600" b="1" dirty="0" smtClean="0"/>
              <a:t>берегам</a:t>
            </a:r>
            <a:endParaRPr lang="ru-RU" sz="1600" b="1" dirty="0"/>
          </a:p>
          <a:p>
            <a:r>
              <a:rPr lang="ru-RU" sz="1600" b="1" dirty="0"/>
              <a:t>Чернели избы здесь и там,</a:t>
            </a:r>
            <a:br>
              <a:rPr lang="ru-RU" sz="1600" b="1" dirty="0"/>
            </a:br>
            <a:r>
              <a:rPr lang="ru-RU" sz="1600" b="1" dirty="0" smtClean="0"/>
              <a:t>Приют </a:t>
            </a:r>
            <a:r>
              <a:rPr lang="ru-RU" sz="1600" b="1" dirty="0"/>
              <a:t>убогого чухонца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r>
              <a:rPr lang="ru-RU" sz="1600" b="1" dirty="0"/>
              <a:t>И лес, неведомый </a:t>
            </a:r>
            <a:r>
              <a:rPr lang="ru-RU" sz="1600" b="1" dirty="0" smtClean="0"/>
              <a:t>лучам</a:t>
            </a:r>
            <a:endParaRPr lang="ru-RU" sz="1600" b="1" dirty="0"/>
          </a:p>
          <a:p>
            <a:r>
              <a:rPr lang="ru-RU" sz="1600" b="1" dirty="0"/>
              <a:t>В тумане спрятанного солнца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r>
              <a:rPr lang="ru-RU" sz="1600" b="1" dirty="0"/>
              <a:t>Кругом шумел.</a:t>
            </a:r>
            <a:br>
              <a:rPr lang="ru-RU" sz="1600" b="1" dirty="0"/>
            </a:br>
            <a:r>
              <a:rPr lang="ru-RU" sz="1600" b="1" dirty="0" smtClean="0"/>
              <a:t> </a:t>
            </a:r>
            <a:r>
              <a:rPr lang="ru-RU" sz="1600" b="1" dirty="0"/>
              <a:t>И думал он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b="1" dirty="0"/>
              <a:t>Отсель грозить мы будем шведу</a:t>
            </a:r>
            <a:r>
              <a:rPr lang="ru-RU" sz="1600" b="1" dirty="0" smtClean="0"/>
              <a:t>,</a:t>
            </a:r>
            <a:endParaRPr lang="ru-RU" sz="1600" b="1" dirty="0"/>
          </a:p>
          <a:p>
            <a:r>
              <a:rPr lang="ru-RU" sz="1600" b="1" dirty="0"/>
              <a:t>Здесь будет город </a:t>
            </a:r>
            <a:r>
              <a:rPr lang="ru-RU" sz="1600" b="1" dirty="0" smtClean="0"/>
              <a:t>заложен</a:t>
            </a:r>
            <a:endParaRPr lang="ru-RU" sz="1600" b="1" dirty="0"/>
          </a:p>
          <a:p>
            <a:r>
              <a:rPr lang="ru-RU" sz="1600" b="1" dirty="0"/>
              <a:t>На зло надменному соседу.</a:t>
            </a:r>
            <a:br>
              <a:rPr lang="ru-RU" sz="1600" b="1" dirty="0"/>
            </a:br>
            <a:endParaRPr lang="ru-RU" sz="1600" b="1" dirty="0"/>
          </a:p>
          <a:p>
            <a:r>
              <a:rPr lang="ru-RU" sz="1600" b="1" dirty="0"/>
              <a:t> (Пушкин А.С. из поэмы Медный всадник)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5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967180" y="190273"/>
            <a:ext cx="4224820" cy="6638544"/>
          </a:xfrm>
          <a:prstGeom prst="rect">
            <a:avLst/>
          </a:prstGeom>
        </p:spPr>
      </p:pic>
      <p:pic>
        <p:nvPicPr>
          <p:cNvPr id="3" name="Picture 11" descr="КАРТ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" y="526605"/>
            <a:ext cx="7868295" cy="58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0977" y="3244334"/>
            <a:ext cx="28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/>
              <a:t>ФИ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Н</a:t>
            </a:r>
            <a:r>
              <a:rPr lang="ru-RU" altLang="ru-RU" sz="2400" b="1" dirty="0" smtClean="0">
                <a:solidFill>
                  <a:schemeClr val="hlink"/>
                </a:solidFill>
              </a:rPr>
              <a:t>С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КИ</a:t>
            </a:r>
            <a:r>
              <a:rPr lang="ru-RU" altLang="ru-RU" sz="2400" b="1" dirty="0" smtClean="0">
                <a:solidFill>
                  <a:schemeClr val="hlink"/>
                </a:solidFill>
              </a:rPr>
              <a:t>Й</a:t>
            </a: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ЗА</a:t>
            </a:r>
            <a:r>
              <a:rPr lang="ru-RU" altLang="ru-RU" sz="2400" b="1" dirty="0" smtClean="0"/>
              <a:t>ЛИВ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5048" y="1841944"/>
            <a:ext cx="29098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/>
              <a:t>Царь Петр Первый велел начать строительство нового города на берегу Финского залива.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67" y1="18571" x2="14167" y2="18571"/>
                        <a14:foregroundMark x1="19167" y1="44286" x2="19167" y2="44286"/>
                        <a14:foregroundMark x1="5833" y1="60476" x2="5833" y2="60476"/>
                        <a14:foregroundMark x1="93750" y1="48571" x2="93750" y2="48571"/>
                        <a14:foregroundMark x1="86667" y1="63333" x2="86250" y2="63810"/>
                        <a14:foregroundMark x1="84583" y1="83333" x2="84583" y2="8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96" y="2841105"/>
            <a:ext cx="921666" cy="8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бол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7611192" y="219456"/>
            <a:ext cx="4580808" cy="6638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2719" y="1905506"/>
            <a:ext cx="2937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Там, где должен был возникнуть город, были только леса и болота. Представляешь, как тяжело было строителям?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13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-777"/>
          <a:stretch/>
        </p:blipFill>
        <p:spPr>
          <a:xfrm>
            <a:off x="5563912" y="45071"/>
            <a:ext cx="6628088" cy="6638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5352" y="905256"/>
            <a:ext cx="54681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dirty="0" smtClean="0">
              <a:effectLst/>
              <a:latin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b="0" i="0" dirty="0" smtClean="0">
                <a:effectLst/>
                <a:latin typeface="Arial" panose="020B0604020202020204" pitchFamily="34" charset="0"/>
              </a:rPr>
              <a:t>Находится этот остров на реке Неве, в самом широком месте, где она впадает в Финский залив. А Финский залив это уже маленький кусочек Балтийского моря. Все так как и хотел царь Петр. Имеется выход к морю, и в то же время будущая крепость закроет вход в Неву от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врагов.Островок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этот маленький (длина 750м, ширина 400м). По форме напоминает корабль. Заячьим его назвали, потому, что там действительно было много зайцев. Есть история, которая говорит о том, что плотники, строившие крепость работали медленно, и разгневанный Петр приплыл на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остров,чтобы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наказать их. Когда он выходил из лодки, ему на сапог вдруг прыгнул зайчик и так развеселил царя, что он не стал наказывать плотников, а остров назвал Заячьим. Около Заячьего острова со стороны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Иоанновского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моста, есть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</a:rPr>
              <a:t>маленькия</a:t>
            </a:r>
            <a:r>
              <a:rPr lang="ru-RU" sz="1600" b="0" i="0" dirty="0" smtClean="0">
                <a:effectLst/>
                <a:latin typeface="Arial" panose="020B0604020202020204" pitchFamily="34" charset="0"/>
              </a:rPr>
              <a:t> памятник. Он называется "Зайчик, спасшийся от наводнения".</a:t>
            </a:r>
            <a:endParaRPr lang="ru-RU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1676" y="393193"/>
            <a:ext cx="485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Почему Заячий остров называется Заячьим?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r="21058"/>
          <a:stretch/>
        </p:blipFill>
        <p:spPr>
          <a:xfrm>
            <a:off x="230568" y="905256"/>
            <a:ext cx="5177896" cy="54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693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          СПб ГАУДО «Детский сад №5 Московского района Санкт – Петербурга»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СПб ГАУДО «Детский сад №5 Московского района Санкт – Петербурга»</dc:title>
  <dc:creator>Admin</dc:creator>
  <cp:lastModifiedBy>Admin</cp:lastModifiedBy>
  <cp:revision>21</cp:revision>
  <dcterms:created xsi:type="dcterms:W3CDTF">2023-07-03T11:32:10Z</dcterms:created>
  <dcterms:modified xsi:type="dcterms:W3CDTF">2023-10-11T10:42:58Z</dcterms:modified>
</cp:coreProperties>
</file>