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9E48-2C9C-43DC-BA4E-9F9734CC2A36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6783-5173-46BF-8025-96C54BEEF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3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9E48-2C9C-43DC-BA4E-9F9734CC2A36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6783-5173-46BF-8025-96C54BEEF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9E48-2C9C-43DC-BA4E-9F9734CC2A36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6783-5173-46BF-8025-96C54BEEF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9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9E48-2C9C-43DC-BA4E-9F9734CC2A36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6783-5173-46BF-8025-96C54BEEF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5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9E48-2C9C-43DC-BA4E-9F9734CC2A36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6783-5173-46BF-8025-96C54BEEF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9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9E48-2C9C-43DC-BA4E-9F9734CC2A36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6783-5173-46BF-8025-96C54BEEF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6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9E48-2C9C-43DC-BA4E-9F9734CC2A36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6783-5173-46BF-8025-96C54BEEF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9E48-2C9C-43DC-BA4E-9F9734CC2A36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6783-5173-46BF-8025-96C54BEEF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6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9E48-2C9C-43DC-BA4E-9F9734CC2A36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6783-5173-46BF-8025-96C54BEEF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9E48-2C9C-43DC-BA4E-9F9734CC2A36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6783-5173-46BF-8025-96C54BEEF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0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9E48-2C9C-43DC-BA4E-9F9734CC2A36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6783-5173-46BF-8025-96C54BEEF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9E48-2C9C-43DC-BA4E-9F9734CC2A36}" type="datetimeFigureOut">
              <a:rPr lang="ru-RU" smtClean="0"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D6783-5173-46BF-8025-96C54BEEF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1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445" cy="6973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2293" y="1558344"/>
            <a:ext cx="64780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Техника безопасности на уроках физкультуры</a:t>
            </a:r>
            <a:endParaRPr lang="ru-RU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9079606" y="5343996"/>
            <a:ext cx="294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Составила учитель физической культуры </a:t>
            </a:r>
            <a:r>
              <a:rPr lang="ru-RU" sz="1400" dirty="0" err="1" smtClean="0"/>
              <a:t>Пескова</a:t>
            </a:r>
            <a:r>
              <a:rPr lang="ru-RU" sz="1400" smtClean="0"/>
              <a:t> М.В.</a:t>
            </a:r>
            <a:r>
              <a:rPr lang="ru-RU" sz="140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41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1977" y="1159099"/>
            <a:ext cx="50871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На уроках физкультуры запрещается жевать жевательную резинку, кушать конфеты и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прочие сладости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2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2294" y="953037"/>
            <a:ext cx="5602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случае плохого самочувствия на уроке учащийся должен незамедлительно сообщить об этом учителю физкультуры. Он также обязан проинформировать учителя о травме или плохом самочувствии, которые проявились до или</a:t>
            </a:r>
          </a:p>
          <a:p>
            <a:r>
              <a:rPr lang="ru-RU" sz="3200" dirty="0" smtClean="0"/>
              <a:t>после урока физкультуры.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59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9127" y="1700011"/>
            <a:ext cx="55121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ЗАПРЕЩАЕТСЯ самостоятельно брать спортивный инвентарь, находящийся в спортивном зале и тренерской комнате.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724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2603" y="1558344"/>
            <a:ext cx="57826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Бережно относиться к спортивному инвентарю и оборудованию, не использовать его по не назначению.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0327" y="759854"/>
            <a:ext cx="46235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Во время бега ЗАПРЕЩАЕТСЯ ставить подножки, задерживать соперников руками, толкать  впереди бегущих товарищей.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189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944" y="618186"/>
            <a:ext cx="5602310" cy="5715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Выполнять прыжки когда учитель дал разрешение, выполнять прыжки поочередно, возвращаясь на своё место с правой(левой) стороны. </a:t>
            </a:r>
          </a:p>
          <a:p>
            <a:r>
              <a:rPr lang="ru-RU" sz="3200" dirty="0" smtClean="0"/>
              <a:t>ЗАПРЕЩАЕТСЯ перебегать </a:t>
            </a:r>
            <a:r>
              <a:rPr lang="ru-RU" sz="3200" dirty="0"/>
              <a:t>дорожку для разбега во время выполнения попытки другим учащимся; </a:t>
            </a:r>
            <a:r>
              <a:rPr lang="ru-RU" sz="3200" dirty="0" smtClean="0"/>
              <a:t>приземляться </a:t>
            </a:r>
            <a:r>
              <a:rPr lang="ru-RU" sz="3200" dirty="0"/>
              <a:t>на руки.</a:t>
            </a:r>
          </a:p>
        </p:txBody>
      </p:sp>
    </p:spTree>
    <p:extLst>
      <p:ext uri="{BB962C8B-B14F-4D97-AF65-F5344CB8AC3E}">
        <p14:creationId xmlns:p14="http://schemas.microsoft.com/office/powerpoint/2010/main" val="27882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639" y="1493949"/>
            <a:ext cx="62204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Выполнять метание только по разрешению учителя. Перед метанием убедиться, что в направлении броска никого нет. При групповом метании стоять с левой стороны от метающего. Находясь вблизи зоны метания, следить мячом. После броска идти за снарядом только с разрешения учителя.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02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582" y="1223494"/>
            <a:ext cx="49712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Требования безопасности во время занятий подвижными играми. Смотреть в направлении своего движения. Исключить резкие стопорящие остановки. ЗАПРЕЩАЕТСЯ толкать в спину впереди бегущих, резко изменять направление своего движения.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06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1234" y="1030310"/>
            <a:ext cx="52803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Учащийся </a:t>
            </a:r>
            <a:r>
              <a:rPr lang="ru-RU" sz="3200" dirty="0"/>
              <a:t>должен : соизмерять силу броска мячом в игроков. </a:t>
            </a:r>
            <a:r>
              <a:rPr lang="ru-RU" sz="3200" dirty="0" smtClean="0"/>
              <a:t>ЗАПРЕЩАЕТСЯ бросать </a:t>
            </a:r>
            <a:r>
              <a:rPr lang="ru-RU" sz="3200" dirty="0"/>
              <a:t>мяч в голову </a:t>
            </a:r>
            <a:r>
              <a:rPr lang="ru-RU" sz="3200" dirty="0" smtClean="0"/>
              <a:t>играющим, вырывать </a:t>
            </a:r>
            <a:r>
              <a:rPr lang="ru-RU" sz="3200" dirty="0"/>
              <a:t>мяч у игрока, первым овладевшим и</a:t>
            </a:r>
            <a:r>
              <a:rPr lang="ru-RU" sz="3200" dirty="0" smtClean="0"/>
              <a:t>м, падать </a:t>
            </a:r>
            <a:r>
              <a:rPr lang="ru-RU" sz="3200" dirty="0"/>
              <a:t>и ложиться на пол, </a:t>
            </a:r>
            <a:r>
              <a:rPr lang="ru-RU" sz="3200" dirty="0" err="1"/>
              <a:t>уворачиваясь</a:t>
            </a:r>
            <a:r>
              <a:rPr lang="ru-RU" sz="3200" dirty="0"/>
              <a:t> от </a:t>
            </a:r>
            <a:r>
              <a:rPr lang="ru-RU" sz="3200" dirty="0" smtClean="0"/>
              <a:t>мяча</a:t>
            </a:r>
            <a:r>
              <a:rPr lang="ru-RU" sz="3200" dirty="0"/>
              <a:t>,</a:t>
            </a:r>
            <a:r>
              <a:rPr lang="ru-RU" sz="3200" dirty="0" smtClean="0"/>
              <a:t> </a:t>
            </a:r>
            <a:r>
              <a:rPr lang="ru-RU" sz="3200" dirty="0"/>
              <a:t>забегать на скамейки.</a:t>
            </a:r>
          </a:p>
        </p:txBody>
      </p:sp>
    </p:spTree>
    <p:extLst>
      <p:ext uri="{BB962C8B-B14F-4D97-AF65-F5344CB8AC3E}">
        <p14:creationId xmlns:p14="http://schemas.microsoft.com/office/powerpoint/2010/main" val="42494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610" y="1468192"/>
            <a:ext cx="5434885" cy="4414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Требования безопасности во время занятий лёгкой атлетикой. Учащийся должен: при групповом старте на короткие дистанции бежать по своей дорожке; во время бега смотреть на свою дорожку; после выполнения беговых упражнений пробегать по инерции 5-10 м; возвращаться на старт сбоку от дорожки.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947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7459" y="1970469"/>
            <a:ext cx="56795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 урокам физической культуры допускаются только те учащиеся, которые прошли инструктаж по технике безопасности.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424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" y="-1"/>
            <a:ext cx="12114727" cy="7006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9707" y="3052293"/>
            <a:ext cx="97106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Соблюдайте правила безопасности.</a:t>
            </a:r>
          </a:p>
          <a:p>
            <a:pPr algn="ctr"/>
            <a:r>
              <a:rPr lang="ru-RU" sz="7200" dirty="0" smtClean="0"/>
              <a:t>Будьте здоровы!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7360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948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784" y="3876540"/>
            <a:ext cx="9169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200" dirty="0" smtClean="0"/>
              <a:t>Спасибо за внимание</a:t>
            </a:r>
            <a:r>
              <a:rPr lang="ru-RU" sz="6400" dirty="0" smtClean="0"/>
              <a:t>!</a:t>
            </a:r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33110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33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3645" y="1146220"/>
            <a:ext cx="47265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К урокам физической культуры допускаются учащиеся, которых к урокам допустил врач.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284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50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721" y="1455312"/>
            <a:ext cx="52030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Учащиеся обязаны иметь на уроках спортивную форму и чистую спортивную обувь.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Спортивная форма должна соответствовать температуре в спортивном зале и </a:t>
            </a:r>
            <a:r>
              <a:rPr lang="ru-RU" sz="3200" dirty="0" smtClean="0"/>
              <a:t>погодным </a:t>
            </a:r>
            <a:r>
              <a:rPr lang="ru-RU" sz="3200" dirty="0"/>
              <a:t>условиям </a:t>
            </a:r>
            <a:r>
              <a:rPr lang="ru-RU" sz="3200" dirty="0" smtClean="0"/>
              <a:t>(</a:t>
            </a:r>
            <a:r>
              <a:rPr lang="ru-RU" sz="3200" dirty="0"/>
              <a:t>при </a:t>
            </a:r>
            <a:r>
              <a:rPr lang="ru-RU" sz="3200" dirty="0" smtClean="0"/>
              <a:t>занятиях</a:t>
            </a:r>
            <a:r>
              <a:rPr lang="ru-RU" sz="3200" dirty="0"/>
              <a:t> </a:t>
            </a:r>
            <a:r>
              <a:rPr lang="ru-RU" sz="3200" dirty="0" smtClean="0"/>
              <a:t>на </a:t>
            </a:r>
            <a:r>
              <a:rPr lang="ru-RU" sz="3200" dirty="0"/>
              <a:t>улице).</a:t>
            </a:r>
          </a:p>
        </p:txBody>
      </p:sp>
    </p:spTree>
    <p:extLst>
      <p:ext uri="{BB962C8B-B14F-4D97-AF65-F5344CB8AC3E}">
        <p14:creationId xmlns:p14="http://schemas.microsoft.com/office/powerpoint/2010/main" val="24946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1702" y="940158"/>
            <a:ext cx="54735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sz="3200" dirty="0" smtClean="0"/>
              <a:t>Освобожденные от занятий учащиеся должны присутствовать на уроке с классом. Освобождёнными считаются те дети, которых от занятий освободил врач и выписал справку, которую необходимо отдать своему учителю.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080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7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4873" y="940158"/>
            <a:ext cx="614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34873" y="1056068"/>
            <a:ext cx="6568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 звонком на урок учащиеся должны быть готовы к началу урока. Стоять в одну колонну друг за другом. По дороге в спортзал должны соблюдать дисциплину!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922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6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4570" y="592429"/>
            <a:ext cx="4533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 урока учащиеся обязаны выполнять только те упражнения, которые разрешил выполнять учитель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8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732" y="901520"/>
            <a:ext cx="56538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 smtClean="0"/>
              <a:t>Учащиеся не должны мешать учителю проводить урок и перебивать его, так же нельзя мешать другим учащимся выполнять упражнения на уроке.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085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6096" y="1558344"/>
            <a:ext cx="60530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Учащиеся обязаны вести себя корректно по отношению к другим учащимся (не смеяться друг над </a:t>
            </a:r>
            <a:r>
              <a:rPr lang="ru-RU" sz="2800" dirty="0" smtClean="0"/>
              <a:t>другом, не </a:t>
            </a:r>
            <a:r>
              <a:rPr lang="ru-RU" sz="2800" dirty="0"/>
              <a:t>обзываться!). В случае возникновения конфликтной ситуации </a:t>
            </a:r>
            <a:r>
              <a:rPr lang="ru-RU" sz="2800" dirty="0" smtClean="0"/>
              <a:t>между учащимися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немедленно обратиться к учителю.</a:t>
            </a:r>
          </a:p>
        </p:txBody>
      </p:sp>
    </p:spTree>
    <p:extLst>
      <p:ext uri="{BB962C8B-B14F-4D97-AF65-F5344CB8AC3E}">
        <p14:creationId xmlns:p14="http://schemas.microsoft.com/office/powerpoint/2010/main" val="30012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481</Words>
  <Application>Microsoft Office PowerPoint</Application>
  <PresentationFormat>Широкоэкранный</PresentationFormat>
  <Paragraphs>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19colymb87@mail.ru</cp:lastModifiedBy>
  <cp:revision>10</cp:revision>
  <dcterms:created xsi:type="dcterms:W3CDTF">2018-02-15T14:42:55Z</dcterms:created>
  <dcterms:modified xsi:type="dcterms:W3CDTF">2025-06-22T06:25:31Z</dcterms:modified>
</cp:coreProperties>
</file>