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5D48-9101-4F63-A162-307B3400D5D7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07BFE-9A99-43CB-8A36-E5CBCDAB1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Молярная масса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916832"/>
            <a:ext cx="1224136" cy="728652"/>
          </a:xfrm>
          <a:prstGeom prst="rect">
            <a:avLst/>
          </a:prstGeom>
          <a:noFill/>
        </p:spPr>
      </p:pic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5085184"/>
            <a:ext cx="3817589" cy="617215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827584" y="589329"/>
            <a:ext cx="81369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.Как определить, какое количество вещества включают 350 г сульфата бария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BaSO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Воспользуемся формулой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99592" y="2780928"/>
            <a:ext cx="763284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помним, что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(значение молярной массы равно значению относительной молекулярной).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М(BaSO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(BaSO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+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(O)·4 =137+32+16·4 = 233 г/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моль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Подставим значение молярной массы в формулу: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1409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971600" y="260648"/>
            <a:ext cx="7272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2.Некий объем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CaCO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содержит 3,01 10</a:t>
            </a:r>
            <a:r>
              <a:rPr kumimoji="0" lang="ru-RU" sz="2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молекул. Как найти количество вещества, соответствующее данному объему?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Воспользуемся формулой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844824"/>
            <a:ext cx="4349266" cy="880864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660232" y="2060848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55576" y="3284984"/>
            <a:ext cx="72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3.Известно,что 300 г. вещества содержит 12,04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молекул.Чему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равна молярная масса этого вещества?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509120"/>
            <a:ext cx="8532440" cy="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67544" y="393139"/>
            <a:ext cx="82809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4.Определить молярную массу химического элемента , если в 100 г. содержится 15,05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молекул. Назовите это вещество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31641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411760" y="332656"/>
            <a:ext cx="4248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Молярный объем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11560" y="1258307"/>
            <a:ext cx="80648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Согласно закону Авогадро количество любого газа, равное 1 моль, будет занимать один и тот же объем, если газы рассматриваются при одинаковой температуре и давлении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105835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Молярный объем — это объем газа, взятого в количестве 1 моль.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077072"/>
            <a:ext cx="1368152" cy="769586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257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4149080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V</a:t>
            </a:r>
            <a:r>
              <a:rPr lang="ru-RU" sz="2400" dirty="0"/>
              <a:t> — фактический объем газа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5229200"/>
            <a:ext cx="3414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количество вещества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5085184"/>
            <a:ext cx="1152128" cy="847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043608" y="404664"/>
            <a:ext cx="7200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стандартных физических условиях -температуре 0°С и давлении 1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760 мм ртутного столба,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моль газа занимает объем 22,4 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827584" y="2564904"/>
            <a:ext cx="799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нормальных условиях для азота при нормальных физических условий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645024"/>
            <a:ext cx="4434177" cy="432048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99592" y="4149080"/>
            <a:ext cx="64087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молярная масса равна М=28 кг/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кмоль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плотность азота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=1.25 кг/м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,удельный объем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5157192"/>
            <a:ext cx="3834734" cy="976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3" y="476672"/>
            <a:ext cx="7848872" cy="705757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23528" y="1556792"/>
            <a:ext cx="82809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1.Сколько молей содержится в 120 литрах газа при нормальных условиях?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996952"/>
            <a:ext cx="5086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Рассчитаем по формуле </a:t>
            </a:r>
            <a:endParaRPr lang="ru-RU" sz="2800" dirty="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2924944"/>
            <a:ext cx="3365177" cy="65950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499992" y="2708920"/>
            <a:ext cx="403244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67544" y="3756610"/>
            <a:ext cx="79928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2.Какой объём займет водород в количестве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=0,7 моль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797152"/>
            <a:ext cx="1287681" cy="1019547"/>
          </a:xfrm>
          <a:prstGeom prst="rect">
            <a:avLst/>
          </a:prstGeom>
          <a:noFill/>
        </p:spPr>
      </p:pic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2555776" y="5082951"/>
            <a:ext cx="1368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отсюда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949280"/>
            <a:ext cx="7374889" cy="541015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611560" y="4725144"/>
            <a:ext cx="813690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При нормальных условий удельный объём </a:t>
            </a:r>
            <a:endParaRPr lang="ru-RU" sz="2800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052736"/>
            <a:ext cx="1728192" cy="9721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2060848"/>
            <a:ext cx="2520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Плотность</a:t>
            </a:r>
            <a:endParaRPr lang="ru-RU" sz="2800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2531" y="2348880"/>
            <a:ext cx="2159338" cy="93610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55576" y="3429000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Относительная плотность одного газа по другому</a:t>
            </a:r>
            <a:endParaRPr lang="ru-RU" sz="2800" dirty="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005064"/>
            <a:ext cx="2607999" cy="717798"/>
          </a:xfrm>
          <a:prstGeom prst="rect">
            <a:avLst/>
          </a:prstGeom>
          <a:noFill/>
        </p:spPr>
      </p:pic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285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013176"/>
            <a:ext cx="3673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где </a:t>
            </a:r>
            <a:r>
              <a:rPr lang="en-US" sz="2800" dirty="0"/>
              <a:t>A</a:t>
            </a:r>
            <a:r>
              <a:rPr lang="ru-RU" sz="2800" dirty="0"/>
              <a:t> и </a:t>
            </a:r>
            <a:r>
              <a:rPr lang="en-US" sz="2800" dirty="0"/>
              <a:t>B</a:t>
            </a:r>
            <a:r>
              <a:rPr lang="ru-RU" sz="2800" dirty="0"/>
              <a:t> — некие газы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83568" y="116632"/>
            <a:ext cx="8064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определить, во сколько раз угарный газ плотнее водорода?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827584" y="1196752"/>
            <a:ext cx="777686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начала найдем молярную массу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М(CO) =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8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(CO) =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8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(C) 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8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(O) = 12 + 16 = 28.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М(H) =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0" lang="en-US" sz="2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 ·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8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(H) = 2 · 1 = 2.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5" y="2852936"/>
            <a:ext cx="3840427" cy="576064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196752"/>
            <a:ext cx="784887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11560" y="3489483"/>
            <a:ext cx="76328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посчитать молярную массу газа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 котором известно, что он в 10 раз плотнее углекислого газа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83568" y="4725144"/>
            <a:ext cx="763284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Подсчитаем для начала молярную массу углекислого газа: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12 + 2 · 16 = 44.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1381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908720"/>
            <a:ext cx="3511590" cy="792088"/>
          </a:xfrm>
          <a:prstGeom prst="rect">
            <a:avLst/>
          </a:prstGeom>
          <a:noFill/>
        </p:spPr>
      </p:pic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060848"/>
            <a:ext cx="7488832" cy="469007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516216" y="908720"/>
            <a:ext cx="2232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,отсюда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83568" y="980728"/>
            <a:ext cx="741682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Моль-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количество вещества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котором содержится столько же мельчайших частиц, сколько в 12 г одного из изотопов углерода —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всех химических веществ это количество одинаково и представляет собой число Авогадро.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3200" b="1" i="0" u="sng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6,02 · 10</a:t>
            </a:r>
            <a:r>
              <a:rPr kumimoji="0" lang="ru-RU" sz="3200" b="1" i="0" u="sng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моль</a:t>
            </a:r>
            <a:r>
              <a:rPr kumimoji="0" lang="ru-RU" sz="3200" b="1" i="0" u="sng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4797152"/>
            <a:ext cx="1479993" cy="789459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5536" y="509772"/>
            <a:ext cx="84969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Молярная масса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это масса одного моля вещества, она измеряется в граммах деленных на моль (г/моль). Данная величина представляет собой отношение массы вещества к его количеству, которое измеряется в молях.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молярная масса: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9552" y="3645024"/>
            <a:ext cx="68407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-абсолютная  масса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вещества, а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-количество вещества.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492896"/>
            <a:ext cx="1512168" cy="998031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04664"/>
            <a:ext cx="1728192" cy="1296144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563888" y="559133"/>
            <a:ext cx="475252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число структурных единиц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413338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1 моле любого химического вещества содержится одинаковое количество молекул (и оно равно числу Авогадро), </a:t>
            </a:r>
            <a:r>
              <a:rPr lang="ru-RU" sz="2800" b="1" dirty="0"/>
              <a:t>молярные массы разных веществ </a:t>
            </a:r>
            <a:r>
              <a:rPr lang="ru-RU" sz="2800" b="1" dirty="0" smtClean="0"/>
              <a:t>отличаются.</a:t>
            </a:r>
          </a:p>
          <a:p>
            <a:r>
              <a:rPr lang="ru-RU" sz="2800" dirty="0" smtClean="0"/>
              <a:t>Все </a:t>
            </a:r>
            <a:r>
              <a:rPr lang="ru-RU" sz="2800" dirty="0"/>
              <a:t>потому, что отличаются атомы, которые входят в состав этих молекул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smtClean="0">
                <a:solidFill>
                  <a:srgbClr val="0070C0"/>
                </a:solidFill>
              </a:rPr>
              <a:t>Относительные</a:t>
            </a:r>
            <a:r>
              <a:rPr lang="ru-RU" sz="3200" i="1" u="sng" dirty="0" smtClean="0">
                <a:solidFill>
                  <a:srgbClr val="0070C0"/>
                </a:solidFill>
              </a:rPr>
              <a:t> </a:t>
            </a:r>
            <a:r>
              <a:rPr lang="ru-RU" sz="3200" b="1" i="1" u="sng" dirty="0" smtClean="0">
                <a:solidFill>
                  <a:srgbClr val="0070C0"/>
                </a:solidFill>
              </a:rPr>
              <a:t>атомная и молекулярная массы</a:t>
            </a:r>
            <a:endParaRPr lang="ru-RU" sz="3200" i="1" u="sng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Относительная атомная масса</a:t>
            </a:r>
            <a:r>
              <a:rPr lang="ru-RU" sz="3200" dirty="0"/>
              <a:t> вещества </a:t>
            </a:r>
            <a:r>
              <a:rPr lang="ru-RU" sz="3200" b="1" dirty="0"/>
              <a:t>(</a:t>
            </a:r>
            <a:r>
              <a:rPr lang="en-US" sz="3200" b="1" dirty="0" err="1"/>
              <a:t>A</a:t>
            </a:r>
            <a:r>
              <a:rPr lang="en-US" sz="3200" b="1" baseline="-25000" dirty="0" err="1"/>
              <a:t>r</a:t>
            </a:r>
            <a:r>
              <a:rPr lang="ru-RU" sz="3200" b="1" dirty="0"/>
              <a:t>) </a:t>
            </a:r>
            <a:r>
              <a:rPr lang="ru-RU" sz="3200" dirty="0"/>
              <a:t>показывает, во сколько раз его </a:t>
            </a:r>
            <a:r>
              <a:rPr lang="ru-RU" sz="3200" b="1" dirty="0"/>
              <a:t>атом</a:t>
            </a:r>
            <a:r>
              <a:rPr lang="ru-RU" sz="3200" dirty="0"/>
              <a:t> больше 1/12 атома углерода.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17032"/>
            <a:ext cx="54006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467545" y="332656"/>
            <a:ext cx="828092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39552" y="620688"/>
            <a:ext cx="8280920" cy="25545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Относительная молекулярная масса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32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складывается из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каждого атома в молекуле вещества с учетом индексов. Она показывает, на сколько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масса молекулы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больше 1/12 атома углерода.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43808" y="3429000"/>
            <a:ext cx="2806074" cy="8903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31640" y="4437112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где  </a:t>
            </a:r>
            <a:r>
              <a:rPr lang="en-US" sz="3200" dirty="0"/>
              <a:t>x</a:t>
            </a:r>
            <a:r>
              <a:rPr lang="ru-RU" sz="3200" dirty="0"/>
              <a:t> — это количество атомов.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436887"/>
            <a:ext cx="856895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1)В молекуле хлорида натрия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есть 1 атом натрия и 1 атом хлора, при этом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23,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35,5.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23 + 35,5 = 58,5.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2)В молекуле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NaNO</a:t>
            </a:r>
            <a:r>
              <a:rPr kumimoji="0" lang="ru-RU" sz="32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 1 атом натрия, 1 атом азота и 2 атома кислорода.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(Na) = 23,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(N) = 14,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(O) = 16.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NaNO</a:t>
            </a:r>
            <a:r>
              <a:rPr kumimoji="0" lang="ru-RU" sz="3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23 + 14 + 16 · 2 = 69.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 молекуле аммиака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0" lang="ru-RU" sz="32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 1 атом азота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3 атома водорода 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(N)=14;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(NH</a:t>
            </a:r>
            <a:r>
              <a:rPr kumimoji="0" lang="en-US" sz="3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(N)+3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)=14+3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1=17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11560" y="352490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Молярная масса вещества численно равна относительной молекулярной массе: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М=М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3568" y="1988840"/>
            <a:ext cx="788436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Пользуясь этим, можно найти количество вещества (в молях), если нам известны его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абсолютная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молярная масса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вещества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129030"/>
            <a:ext cx="1368152" cy="834239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741</Words>
  <Application>Microsoft Office PowerPoint</Application>
  <PresentationFormat>Экран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Молярная масса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Молярная масса</dc:title>
  <dc:creator>XTreme.ws</dc:creator>
  <cp:lastModifiedBy>Zverdvd.org</cp:lastModifiedBy>
  <cp:revision>10</cp:revision>
  <dcterms:created xsi:type="dcterms:W3CDTF">2024-01-24T07:10:03Z</dcterms:created>
  <dcterms:modified xsi:type="dcterms:W3CDTF">2024-06-19T05:17:49Z</dcterms:modified>
</cp:coreProperties>
</file>