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5D48-9101-4F63-A162-307B3400D5D7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7BFE-9A99-43CB-8A36-E5CBCDAB1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Молярная масса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916832"/>
            <a:ext cx="1224136" cy="728652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085184"/>
            <a:ext cx="3817589" cy="61721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27584" y="589329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.Как определить, какое количество вещества включают 350 г сульфата бария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BaSO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Воспользуемся формулой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99592" y="2780928"/>
            <a:ext cx="763284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помним, что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(значение молярной массы равно значению относительной молекулярной).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М(BaSO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(BaSO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+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(O)·4 =137+32+16·4 = 233 г/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моль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Подставим значение молярной массы в формулу: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71600" y="260648"/>
            <a:ext cx="7272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2.Некий объем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CaCO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содержит 3,01 10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молекул. Как найти количество вещества, соответствующее данному объему?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Воспользуемся формулой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844824"/>
            <a:ext cx="4349266" cy="88086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660232" y="2060848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55576" y="3284984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3.Известно,что 300 г. вещества содержит 12,04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молекул.Чему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равна молярная масса этого вещества?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8532440" cy="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393139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4.Определить молярную массу химического элемента , если в 100 г. содержится 15,05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молекул. Назовите это вещество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1641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411760" y="332656"/>
            <a:ext cx="4248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Молярный объем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560" y="1258307"/>
            <a:ext cx="80648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закону Авогадро количество любого газа, равное 1 моль, будет занимать один и тот же объем, если газы рассматриваются при одинаковой температуре и давлении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05835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Молярный объем — это объем газа, взятого в количестве 1 моль.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077072"/>
            <a:ext cx="1368152" cy="769586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57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149080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</a:t>
            </a:r>
            <a:r>
              <a:rPr lang="ru-RU" sz="2400" dirty="0"/>
              <a:t> — фактический объем газа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229200"/>
            <a:ext cx="3414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количество вещества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085184"/>
            <a:ext cx="1152128" cy="847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404664"/>
            <a:ext cx="720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стандартных физических условиях -температуре 0°С и давлении 1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760 мм ртутного столба,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моль газа занимает объем 22,4 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27584" y="256490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нормальных условиях для азота при нормальных физических условий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645024"/>
            <a:ext cx="4434177" cy="432048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99592" y="4149080"/>
            <a:ext cx="64087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молярная масса равна М=28 кг/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плотность азота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=1.25 кг/м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,удельный объем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157192"/>
            <a:ext cx="3834734" cy="976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3" y="476672"/>
            <a:ext cx="7848872" cy="705757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528" y="1556792"/>
            <a:ext cx="82809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1.Сколько молей содержится в 120 литрах газа при нормальных условиях?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996952"/>
            <a:ext cx="5086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Рассчитаем по формуле </a:t>
            </a:r>
            <a:endParaRPr lang="ru-RU" sz="2800" dirty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924944"/>
            <a:ext cx="3365177" cy="65950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499992" y="2708920"/>
            <a:ext cx="40324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7544" y="3756610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2.Какой объём займет водород в количестве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=0,7 моль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797152"/>
            <a:ext cx="1287681" cy="1019547"/>
          </a:xfrm>
          <a:prstGeom prst="rect">
            <a:avLst/>
          </a:prstGeom>
          <a:noFill/>
        </p:spPr>
      </p:pic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555776" y="5082951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отсюда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949280"/>
            <a:ext cx="7374889" cy="54101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11560" y="4725144"/>
            <a:ext cx="81369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При нормальных условий удельный объём </a:t>
            </a:r>
            <a:endParaRPr lang="ru-RU" sz="28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052736"/>
            <a:ext cx="1728192" cy="9721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2060848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Плотность</a:t>
            </a:r>
            <a:endParaRPr lang="ru-RU" sz="28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2531" y="2348880"/>
            <a:ext cx="2159338" cy="9361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342900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Относительная плотность одного газа по другому</a:t>
            </a:r>
            <a:endParaRPr lang="ru-RU" sz="2800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005064"/>
            <a:ext cx="2607999" cy="717798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013176"/>
            <a:ext cx="3673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где </a:t>
            </a:r>
            <a:r>
              <a:rPr lang="en-US" sz="2800" dirty="0"/>
              <a:t>A</a:t>
            </a:r>
            <a:r>
              <a:rPr lang="ru-RU" sz="2800" dirty="0"/>
              <a:t> и </a:t>
            </a:r>
            <a:r>
              <a:rPr lang="en-US" sz="2800" dirty="0"/>
              <a:t>B</a:t>
            </a:r>
            <a:r>
              <a:rPr lang="ru-RU" sz="2800" dirty="0"/>
              <a:t> — некие газы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3568" y="116632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определить, во сколько раз угарный газ плотнее водорода?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27584" y="1196752"/>
            <a:ext cx="7776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начала найдем молярную массу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8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М(CO) =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8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(CO) =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(C) 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(O) = 12 + 16 = 28.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М(H) =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kumimoji="0" lang="en-US" sz="28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 ·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(H) = 2 · 1 = 2.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5" y="2852936"/>
            <a:ext cx="3840427" cy="576064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96752"/>
            <a:ext cx="784887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11560" y="3489483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посчитать молярную массу газа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 котором известно, что он в 10 раз плотнее углекислого газа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83568" y="4725144"/>
            <a:ext cx="76328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Подсчитаем для начала молярную массу углекислого газа: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12 + 2 · 16 = 44.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908720"/>
            <a:ext cx="3511590" cy="792088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060848"/>
            <a:ext cx="7488832" cy="469007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516216" y="908720"/>
            <a:ext cx="2232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,отсюда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83568" y="980728"/>
            <a:ext cx="741682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Моль-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количество вещества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котором содержится столько же мельчайших частиц, сколько в 12 г одного из изотопов углерода —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всех химических веществ это количество одинаково и представляет собой число Авогадро.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3200" b="1" i="0" u="sng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6,02 · 10</a:t>
            </a:r>
            <a:r>
              <a:rPr kumimoji="0" lang="ru-RU" sz="3200" b="1" i="0" u="sng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моль</a:t>
            </a:r>
            <a:r>
              <a:rPr kumimoji="0" lang="ru-RU" sz="3200" b="1" i="0" u="sng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797152"/>
            <a:ext cx="1479993" cy="789459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536" y="509772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Молярная масса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масса одного моля вещества, она измеряется в граммах деленных на моль (г/моль). Данная величина представляет собой отношение массы вещества к его количеству, которое измеряется в молях.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молярная масса: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552" y="3645024"/>
            <a:ext cx="684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-абсолютная  масса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вещества, 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-количество вещества.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492896"/>
            <a:ext cx="1512168" cy="998031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4664"/>
            <a:ext cx="1728192" cy="129614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63888" y="559133"/>
            <a:ext cx="47525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число структурных единиц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41333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1 моле любого химического вещества содержится одинаковое количество молекул (и оно равно числу Авогадро), </a:t>
            </a:r>
            <a:r>
              <a:rPr lang="ru-RU" sz="2800" b="1" dirty="0"/>
              <a:t>молярные массы разных веществ </a:t>
            </a:r>
            <a:r>
              <a:rPr lang="ru-RU" sz="2800" b="1" dirty="0" smtClean="0"/>
              <a:t>отличаются.</a:t>
            </a:r>
          </a:p>
          <a:p>
            <a:r>
              <a:rPr lang="ru-RU" sz="2800" dirty="0" smtClean="0"/>
              <a:t>Все </a:t>
            </a:r>
            <a:r>
              <a:rPr lang="ru-RU" sz="2800" dirty="0"/>
              <a:t>потому, что отличаются атомы, которые входят в состав этих молекул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0070C0"/>
                </a:solidFill>
              </a:rPr>
              <a:t>Относительные</a:t>
            </a:r>
            <a:r>
              <a:rPr lang="ru-RU" sz="3200" i="1" u="sng" dirty="0" smtClean="0">
                <a:solidFill>
                  <a:srgbClr val="0070C0"/>
                </a:solidFill>
              </a:rPr>
              <a:t> </a:t>
            </a:r>
            <a:r>
              <a:rPr lang="ru-RU" sz="3200" b="1" i="1" u="sng" dirty="0" smtClean="0">
                <a:solidFill>
                  <a:srgbClr val="0070C0"/>
                </a:solidFill>
              </a:rPr>
              <a:t>атомная и молекулярная массы</a:t>
            </a:r>
            <a:endParaRPr lang="ru-RU" sz="3200" i="1" u="sng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Относительная атомная масса</a:t>
            </a:r>
            <a:r>
              <a:rPr lang="ru-RU" sz="3200" dirty="0"/>
              <a:t> вещества </a:t>
            </a:r>
            <a:r>
              <a:rPr lang="ru-RU" sz="3200" b="1" dirty="0"/>
              <a:t>(</a:t>
            </a:r>
            <a:r>
              <a:rPr lang="en-US" sz="3200" b="1" dirty="0" err="1"/>
              <a:t>A</a:t>
            </a:r>
            <a:r>
              <a:rPr lang="en-US" sz="3200" b="1" baseline="-25000" dirty="0" err="1"/>
              <a:t>r</a:t>
            </a:r>
            <a:r>
              <a:rPr lang="ru-RU" sz="3200" b="1" dirty="0"/>
              <a:t>) </a:t>
            </a:r>
            <a:r>
              <a:rPr lang="ru-RU" sz="3200" dirty="0"/>
              <a:t>показывает, во сколько раз его </a:t>
            </a:r>
            <a:r>
              <a:rPr lang="ru-RU" sz="3200" b="1" dirty="0"/>
              <a:t>атом</a:t>
            </a:r>
            <a:r>
              <a:rPr lang="ru-RU" sz="3200" dirty="0"/>
              <a:t> больше 1/12 атома углерода.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54006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467545" y="332656"/>
            <a:ext cx="828092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620688"/>
            <a:ext cx="8280920" cy="25545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Относительная молекулярная масса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32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складывается из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каждого атома в молекуле вещества с учетом индексов. Она показывает, на сколько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 молекулы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больше 1/12 атома углерода.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43808" y="3429000"/>
            <a:ext cx="2806074" cy="8903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4437112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где  </a:t>
            </a:r>
            <a:r>
              <a:rPr lang="en-US" sz="3200" dirty="0"/>
              <a:t>x</a:t>
            </a:r>
            <a:r>
              <a:rPr lang="ru-RU" sz="3200" dirty="0"/>
              <a:t> — это количество атомов.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436887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1)В молекуле хлорида натрия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есть 1 атом натрия и 1 атом хлора, при этом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23,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35,5.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23 + 35,5 = 58,5.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2)В молекуле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kumimoji="0" lang="ru-RU" sz="3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1 атом натрия, 1 атом азота и 2 атома кислорода.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(Na) = 23,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(N) = 14,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(O) = 16.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kumimoji="0" lang="ru-RU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23 + 14 + 16 · 2 = 69.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 молекуле аммиака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3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1 атом азота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3 атома водорода 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(N)=14;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(NH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(N)+3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)=14+3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1=17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352490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Молярная масса вещества численно равна относительной молекулярной массе: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М=М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3568" y="1988840"/>
            <a:ext cx="78843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Пользуясь этим, можно найти количество вещества (в молях), если нам известны его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абсолютная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молярная масса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вещества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129030"/>
            <a:ext cx="1368152" cy="834239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741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Молярная масса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Молярная масса</dc:title>
  <dc:creator>XTreme.ws</dc:creator>
  <cp:lastModifiedBy>Zverdvd.org</cp:lastModifiedBy>
  <cp:revision>10</cp:revision>
  <dcterms:created xsi:type="dcterms:W3CDTF">2024-01-24T07:10:03Z</dcterms:created>
  <dcterms:modified xsi:type="dcterms:W3CDTF">2024-06-19T05:17:49Z</dcterms:modified>
</cp:coreProperties>
</file>