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82" r:id="rId4"/>
    <p:sldId id="270" r:id="rId5"/>
    <p:sldId id="274" r:id="rId6"/>
    <p:sldId id="275" r:id="rId7"/>
    <p:sldId id="276" r:id="rId8"/>
    <p:sldId id="261" r:id="rId9"/>
    <p:sldId id="262" r:id="rId10"/>
    <p:sldId id="272" r:id="rId11"/>
    <p:sldId id="277" r:id="rId12"/>
    <p:sldId id="266" r:id="rId13"/>
    <p:sldId id="28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5A6832-7FB6-40DD-8BE0-495F58825B1F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53" y="1124744"/>
            <a:ext cx="8064896" cy="532859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/>
              <a:t>Тематическая </a:t>
            </a:r>
            <a:r>
              <a:rPr lang="ru-RU" sz="1600" b="1" dirty="0"/>
              <a:t>консультация для родителей</a:t>
            </a:r>
          </a:p>
          <a:p>
            <a:pPr algn="ctr"/>
            <a:r>
              <a:rPr lang="ru-RU" sz="1600" b="1" dirty="0"/>
              <a:t>«Профилактика детского травматизма на дорогах»</a:t>
            </a:r>
          </a:p>
          <a:p>
            <a:pPr algn="ctr"/>
            <a:endParaRPr lang="ru-RU" sz="1600" b="1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                                                                                  </a:t>
            </a:r>
          </a:p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518" cy="136815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C:\Users\Home\Desktop\02485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6768752" cy="5081869"/>
          </a:xfrm>
          <a:prstGeom prst="rect">
            <a:avLst/>
          </a:prstGeom>
          <a:noFill/>
        </p:spPr>
      </p:pic>
      <p:pic>
        <p:nvPicPr>
          <p:cNvPr id="1026" name="Picture 2" descr="C:\Users\Home\Desktop\pd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13762"/>
            <a:ext cx="2555776" cy="3044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198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731520"/>
            <a:ext cx="5832648" cy="593784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</a:t>
            </a:r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Дойдя 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Учите ребенка всматриваться вдаль, пропускать приближающийся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ког­да большая машина проедет, и убедиться в отсутствии скрытой опасности.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542562" cy="374441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62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2" r="3612"/>
          <a:stretch>
            <a:fillRect/>
          </a:stretch>
        </p:blipFill>
        <p:spPr>
          <a:xfrm>
            <a:off x="899592" y="2060848"/>
            <a:ext cx="3293166" cy="3528392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4558210" cy="561662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ускоряйте шаг и не бегите вместе с ребенком на остановку нужного маршрутного транспорта. Приучите ребенка, что это опасно, лучше подождать следующий автобус (троллейбус) и т. д.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остановках маршрутного транспорта держите ребенка крепко за руку. Нередки случаи, когда ребенок вырывается и выбегает на проезжую часть.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поведения на остановке маршрутного транспорта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24413" y="4652963"/>
            <a:ext cx="4319587" cy="2952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713788" cy="1368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Родители – образец для подражания!!!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55183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Правила движения – верная наука!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Соблюдать их все должны 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 бабушки и внуки!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Главное, чтоб дети видели,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как правильно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ведут себя родители на дороге 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от этого всем будет хорошо!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https://i.mycdn.me/image?id=881095547016&amp;t=3&amp;plc=WEB&amp;tkn=*39Y8iNq9LMrZVpFeSTGoma7FD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645023" cy="2612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2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i.mycdn.me/image?id=881095547016&amp;t=3&amp;plc=WEB&amp;tkn=*39Y8iNq9LMrZVpFeSTGoma7FDv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995" r="12995"/>
          <a:stretch>
            <a:fillRect/>
          </a:stretch>
        </p:blipFill>
        <p:spPr bwMode="auto">
          <a:xfrm>
            <a:off x="323528" y="188640"/>
            <a:ext cx="4860032" cy="3694283"/>
          </a:xfrm>
          <a:prstGeom prst="rect">
            <a:avLst/>
          </a:prstGeom>
          <a:noFill/>
        </p:spPr>
      </p:pic>
      <p:pic>
        <p:nvPicPr>
          <p:cNvPr id="2050" name="Picture 2" descr="https://i.mycdn.me/image?id=881095546760&amp;t=3&amp;plc=WEB&amp;tkn=*To3y-go5BueFkh9j2fuhxb0lg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41333"/>
            <a:ext cx="3384376" cy="6016667"/>
          </a:xfrm>
          <a:prstGeom prst="rect">
            <a:avLst/>
          </a:prstGeom>
          <a:noFill/>
        </p:spPr>
      </p:pic>
      <p:pic>
        <p:nvPicPr>
          <p:cNvPr id="2" name="Picture 2" descr="https://i.mycdn.me/image?id=881095547272&amp;t=3&amp;plc=WEB&amp;tkn=*8xSKqjgExstN8UiSTUke7H7fWH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4392488" cy="247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3" y="620688"/>
            <a:ext cx="7406208" cy="1368152"/>
          </a:xfrm>
        </p:spPr>
        <p:txBody>
          <a:bodyPr/>
          <a:lstStyle/>
          <a:p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b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1043609" y="1988840"/>
            <a:ext cx="709098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     </a:t>
            </a:r>
            <a:r>
              <a:rPr lang="ru-RU" sz="2400" b="1" dirty="0">
                <a:solidFill>
                  <a:srgbClr val="002060"/>
                </a:solidFill>
              </a:rPr>
              <a:t>Всем дорог желаем ровных,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/>
              <a:t>             </a:t>
            </a:r>
            <a:r>
              <a:rPr lang="ru-RU" sz="2400" b="1" dirty="0">
                <a:solidFill>
                  <a:srgbClr val="00B050"/>
                </a:solidFill>
              </a:rPr>
              <a:t>Пусть горит зеленый свет,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/>
              <a:t>                     </a:t>
            </a:r>
            <a:r>
              <a:rPr lang="ru-RU" sz="2400" b="1" dirty="0">
                <a:solidFill>
                  <a:schemeClr val="accent5"/>
                </a:solidFill>
              </a:rPr>
              <a:t>И успехов Вам огромных,</a:t>
            </a:r>
          </a:p>
          <a:p>
            <a:endParaRPr lang="ru-RU" sz="2400" b="1" dirty="0">
              <a:solidFill>
                <a:schemeClr val="accent5"/>
              </a:solidFill>
            </a:endParaRPr>
          </a:p>
          <a:p>
            <a:pPr marL="45720" indent="0">
              <a:buNone/>
            </a:pPr>
            <a:r>
              <a:rPr lang="ru-RU" sz="2400" b="1" dirty="0"/>
              <a:t>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И здоровья на сто лет!</a:t>
            </a:r>
          </a:p>
        </p:txBody>
      </p:sp>
      <p:pic>
        <p:nvPicPr>
          <p:cNvPr id="1026" name="Picture 2" descr="C:\Users\Home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3419872" cy="1923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76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405"/>
            <a:ext cx="6512511" cy="148044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032448" cy="475252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 знаете дорожные знаки, знаете правила дорожного движения. Эти правила – закон дороги. Их знание и соблюдение совершенно необходимы в современном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мире. Очень важно научить детей правилам дорожного движения.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 descr="https://i.mycdn.me/image?id=881095547528&amp;t=3&amp;plc=WEB&amp;tkn=*V0FTsQJ0eah8JYHIlREjDklwY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3099"/>
            <a:ext cx="4788024" cy="2693264"/>
          </a:xfrm>
          <a:prstGeom prst="rect">
            <a:avLst/>
          </a:prstGeom>
          <a:noFill/>
        </p:spPr>
      </p:pic>
      <p:pic>
        <p:nvPicPr>
          <p:cNvPr id="6" name="Picture 2" descr="C:\Users\Home\Desktop\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240360" cy="243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07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699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Актуальность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468052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Ежегодно на дорогах России гибнут взрослые и дети или становятся инвалидами.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Установлено, что причиной большинства аварий являются грубейшие нарушения ПДД как водителями, 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и пешеходами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отмечают работники ГИБДД, большинство нарушений ПДД происходит из-за отсутствия взаимного уважения между участниками дорожного движения, а так же по причине незнания и прямого  игнорирования ПДД.</a:t>
            </a:r>
          </a:p>
          <a:p>
            <a:pPr algn="ct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наши дети стали законопослушными пешеходами, необходимо познакомить их с ПДД и научить беспрекословно их выполнять. Чем раньше ребенок узнает эти правила, тем больше шансов появится у него сохранить свое здоровье и жизнь. Поэтому необходимо начать обучение ПДД в дошкольном возрасте.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Как хорошо Вы знаете правила дорожного движения?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988840"/>
            <a:ext cx="8496943" cy="3177721"/>
          </a:xfrm>
        </p:spPr>
        <p:txBody>
          <a:bodyPr>
            <a:normAutofit lnSpcReduction="10000"/>
          </a:bodyPr>
          <a:lstStyle/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какой сигнал светофора вы обычно начинаете переход дороги?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переходить проезжую часть вне пешеходного перехода?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Есть ли разница между этими знаками?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Всегда ли Вы подчиняетесь сигналам светофора?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автобус/ троллейбус, стоящий на остановке?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выходить на проезжую часть во время посадки в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необходимо предпринять для перехода проезжей части в тёмное время суток?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означает термин «закрытый обзор»?</a:t>
            </a:r>
          </a:p>
          <a:p>
            <a:pPr marL="502920" indent="-457200" algn="just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SpitFire\Desktop\вопр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1449"/>
            <a:ext cx="1368152" cy="10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61784"/>
            <a:ext cx="1221112" cy="12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60806"/>
            <a:ext cx="113412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62650"/>
            <a:ext cx="2189275" cy="1545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83" y="5062650"/>
            <a:ext cx="2199196" cy="15841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7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464496" cy="525658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 дороги в неположенном месте, перед близко идущим транспортом.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на проезжей части и возле нее.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Катание на велосипеде, роликах, других самокатных средствах по проезжей части дороги.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Незнание правил перехода перекрестка.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Хождение по проезжей части при наличии тротуара.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Бегство от опасности в потоке движущегося транспорта.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Движение по загородной дороге по направлению движения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30341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Причины детского дорожно-транспортного травматизма:</a:t>
            </a:r>
            <a:endParaRPr lang="ru-RU" sz="2800" dirty="0"/>
          </a:p>
        </p:txBody>
      </p:sp>
      <p:pic>
        <p:nvPicPr>
          <p:cNvPr id="8" name="Picture 3" descr="C:\Users\SpitFire\Desktop\вос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35"/>
            <a:ext cx="1296144" cy="1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4058131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2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2204864"/>
            <a:ext cx="4752528" cy="417646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Ребенок до 8 лет еще плохо распознает источник звуков, и слышит только те звуки, которые ему интересны</a:t>
            </a: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Возрастные  физиологические особенности, которые влияют на поведение ребенка на дороге:</a:t>
            </a:r>
          </a:p>
        </p:txBody>
      </p:sp>
      <p:pic>
        <p:nvPicPr>
          <p:cNvPr id="1026" name="Picture 2" descr="C:\Users\Home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00292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7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5544616" cy="453650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У дошкольников нет знаний и представлений о видах поступательного движения транспортных средств (т.е. ребенок убежден, что транспортные средства могут останавливаться также мгновенно как игрушечные).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Внимание ребенка сосредоточено на том, что он делает. Заметив предмет или человека, который  привлекает его внимание, ребенок может устремиться за ним, забыв обо всем на свете.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Ребенок не осознает ответственности за собственное поведение на дороге. Не прогнозирует к каким последствием приведет его поступок для участников движения. Для него лично.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Собственная безопасность в условиях движения, особенно на пешеходных переходах, зачастую детьми недооценивается.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9674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Психологические особенности ребенка, которые влияют на поведение на дороге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85306" cy="3816424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5692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8" b="2498"/>
          <a:stretch>
            <a:fillRect/>
          </a:stretch>
        </p:blipFill>
        <p:spPr>
          <a:xfrm>
            <a:off x="5148064" y="1988840"/>
            <a:ext cx="3841241" cy="4086200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464497" cy="468052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8353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перевозки детей в автомобиле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94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5400600" cy="511256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Находясь на улице с ребенком, крепко держите его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Обучение детей наблюдательности на улице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880" y="1484784"/>
            <a:ext cx="2530567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4500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1060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      </vt:lpstr>
      <vt:lpstr>Уважаемые родители!</vt:lpstr>
      <vt:lpstr>Актуальность</vt:lpstr>
      <vt:lpstr>Как хорошо Вы знаете правила дорожного движения?</vt:lpstr>
      <vt:lpstr>Причины детского дорожно-транспортного травматизма:</vt:lpstr>
      <vt:lpstr>Возрастные  физиологические особенности, которые влияют на поведение ребенка на дороге:</vt:lpstr>
      <vt:lpstr>Психологические особенности ребенка, которые влияют на поведение на дороге</vt:lpstr>
      <vt:lpstr>Правила перевозки детей в автомобиле</vt:lpstr>
      <vt:lpstr>Обучение детей наблюдательности на улице</vt:lpstr>
      <vt:lpstr>Слайд 10</vt:lpstr>
      <vt:lpstr>Правила поведения на остановке маршрутного транспорта</vt:lpstr>
      <vt:lpstr>Родители – образец для подражания!!!</vt:lpstr>
      <vt:lpstr>Слайд 13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родителями по профилактике детского дорожно-транспортного травматизма</dc:title>
  <dc:creator>SpitFire</dc:creator>
  <cp:lastModifiedBy>Home</cp:lastModifiedBy>
  <cp:revision>63</cp:revision>
  <dcterms:created xsi:type="dcterms:W3CDTF">2011-11-20T17:34:13Z</dcterms:created>
  <dcterms:modified xsi:type="dcterms:W3CDTF">2019-04-05T14:16:03Z</dcterms:modified>
</cp:coreProperties>
</file>