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ptx" ContentType="application/vnd.openxmlformats-officedocument.presentationml.presentation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68" r:id="rId3"/>
    <p:sldId id="275" r:id="rId4"/>
    <p:sldId id="276" r:id="rId5"/>
    <p:sldId id="277" r:id="rId6"/>
    <p:sldId id="278" r:id="rId7"/>
    <p:sldId id="279" r:id="rId8"/>
    <p:sldId id="280" r:id="rId9"/>
    <p:sldId id="266" r:id="rId10"/>
    <p:sldId id="267" r:id="rId11"/>
    <p:sldId id="281" r:id="rId12"/>
    <p:sldId id="285" r:id="rId13"/>
    <p:sldId id="282" r:id="rId14"/>
    <p:sldId id="286" r:id="rId15"/>
    <p:sldId id="283" r:id="rId16"/>
    <p:sldId id="284" r:id="rId17"/>
  </p:sldIdLst>
  <p:sldSz cx="12192000" cy="6858000"/>
  <p:notesSz cx="987234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6647-41AD-4310-AF0D-95B80E71138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2C51-32BA-4E18-A98D-474CB418B39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1" Type="http://schemas.openxmlformats.org/officeDocument/2006/relationships/package" Target="../embeddings/Presentation1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package" Target="../embeddings/Presentation2.ppt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dirty="0"/>
              <a:t>3 А класс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Классный руководитель: Трифонова О.Н.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45502"/>
            <a:ext cx="9144000" cy="941827"/>
          </a:xfrm>
        </p:spPr>
        <p:txBody>
          <a:bodyPr/>
          <a:lstStyle/>
          <a:p>
            <a:r>
              <a:rPr lang="ru-RU" dirty="0"/>
              <a:t>г. Санкт-Петербург</a:t>
            </a:r>
            <a:endParaRPr lang="ru-RU" dirty="0"/>
          </a:p>
          <a:p>
            <a:r>
              <a:rPr lang="ru-RU" dirty="0"/>
              <a:t>ГБОУ Школа №380 им. А.И. Спирина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2074" y="92075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Presentation" r:id="rId1" imgW="6097270" imgH="3430270" progId="PowerPoint.Show.12">
                  <p:embed/>
                </p:oleObj>
              </mc:Choice>
              <mc:Fallback>
                <p:oleObj name="Presentation" r:id="rId1" imgW="6097270" imgH="3430270" progId="PowerPoint.Show.12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amyat-naroda.ru/img/awards/new/Medal_Za_Boevye_zaslugi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" y="654823"/>
            <a:ext cx="1378585" cy="24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www.comk.ru/images/image/_livingmemory/ordena_i_medali/za_pobedu_nad_Germani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36" y="596347"/>
            <a:ext cx="2577099" cy="24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1006" y="3602143"/>
            <a:ext cx="10082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Награды:  </a:t>
            </a:r>
            <a:r>
              <a:rPr lang="ru-RU" dirty="0"/>
              <a:t>медаль </a:t>
            </a:r>
            <a:r>
              <a:rPr lang="ru-RU" dirty="0" err="1"/>
              <a:t>Медаль</a:t>
            </a:r>
            <a:r>
              <a:rPr lang="ru-RU" dirty="0"/>
              <a:t> «За боевые заслуги» , Медаль «За победу над Германией в Великой Отечественной войне 1941–1945 гг.»  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О герое: </a:t>
            </a:r>
            <a:r>
              <a:rPr lang="ru-RU" dirty="0"/>
              <a:t>Мой</a:t>
            </a:r>
            <a:r>
              <a:rPr lang="ru-RU" b="1" dirty="0"/>
              <a:t> </a:t>
            </a:r>
            <a:r>
              <a:rPr lang="ru-RU" dirty="0"/>
              <a:t>прадед</a:t>
            </a:r>
            <a:r>
              <a:rPr lang="ru-RU" b="1" dirty="0"/>
              <a:t> </a:t>
            </a:r>
            <a:r>
              <a:rPr lang="ru-RU" dirty="0"/>
              <a:t>ушел на фронт в 23.06.1941 года в возрасте 33 лет. Воевал на фронте в  ПАВИАРМ-3 746 15 ВА: 6 </a:t>
            </a:r>
            <a:r>
              <a:rPr lang="ru-RU" dirty="0" err="1"/>
              <a:t>сд</a:t>
            </a:r>
            <a:r>
              <a:rPr lang="ru-RU" dirty="0"/>
              <a:t> 125 </a:t>
            </a:r>
            <a:r>
              <a:rPr lang="ru-RU" dirty="0" err="1"/>
              <a:t>сп</a:t>
            </a:r>
            <a:r>
              <a:rPr lang="ru-RU" dirty="0"/>
              <a:t>: 6 стрелковая дивизия. Прошел всю войну, вернулся  в звании старший лейтенант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2074" y="92075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resentation" r:id="rId1" imgW="6097270" imgH="3430270" progId="PowerPoint.Show.12">
                  <p:embed/>
                </p:oleObj>
              </mc:Choice>
              <mc:Fallback>
                <p:oleObj name="Presentation" r:id="rId1" imgW="6097270" imgH="3430270" progId="PowerPoint.Show.12">
                  <p:embed/>
                  <p:pic>
                    <p:nvPicPr>
                      <p:cNvPr id="0" name="Изображение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6" y="537276"/>
            <a:ext cx="4454817" cy="5783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0447" y="4059936"/>
            <a:ext cx="5632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Шушпанов 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Иван Степанович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  <a:p>
            <a:r>
              <a:rPr lang="ru-RU" sz="3200" dirty="0"/>
              <a:t>Август 1906 – июль 1977</a:t>
            </a:r>
            <a:endParaRPr lang="ru-RU" sz="3200" dirty="0"/>
          </a:p>
          <a:p>
            <a:endParaRPr lang="ru-RU" sz="3200" b="1" dirty="0">
              <a:solidFill>
                <a:srgbClr val="393837"/>
              </a:solidFill>
              <a:latin typeface="NT"/>
            </a:endParaRPr>
          </a:p>
        </p:txBody>
      </p:sp>
      <p:pic>
        <p:nvPicPr>
          <p:cNvPr id="8" name="Picture 81"/>
          <p:cNvPicPr/>
          <p:nvPr/>
        </p:nvPicPr>
        <p:blipFill>
          <a:blip r:embed="rId2"/>
          <a:srcRect t="1632" r="24518"/>
          <a:stretch>
            <a:fillRect/>
          </a:stretch>
        </p:blipFill>
        <p:spPr>
          <a:xfrm rot="5400000">
            <a:off x="1084779" y="1395483"/>
            <a:ext cx="4351868" cy="40670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7166" y="2085166"/>
            <a:ext cx="104427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/>
            <a:r>
              <a:rPr lang="ru-RU" sz="22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Награды: </a:t>
            </a:r>
            <a:r>
              <a:rPr lang="ru-RU" sz="220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Орден Красного знамени, Медаль за боевые заслуги</a:t>
            </a:r>
            <a:endParaRPr lang="ru-RU" sz="2200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indent="0" algn="just"/>
            <a:r>
              <a:rPr lang="ru-RU" sz="2200" b="1" dirty="0">
                <a:latin typeface="Arial" panose="020B0604020202020204"/>
                <a:ea typeface="Arial" panose="020B0604020202020204"/>
                <a:cs typeface="Arial" panose="020B0604020202020204"/>
              </a:rPr>
              <a:t>Участник битв: </a:t>
            </a:r>
            <a:r>
              <a:rPr lang="ru-RU" sz="2200" dirty="0">
                <a:latin typeface="Arial" panose="020B0604020202020204"/>
                <a:ea typeface="Arial" panose="020B0604020202020204"/>
                <a:cs typeface="Arial" panose="020B0604020202020204"/>
              </a:rPr>
              <a:t>Юго-западный фронт, Воронежский фронт, Первый Украинский фронт</a:t>
            </a:r>
            <a:endParaRPr lang="ru-RU"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Ссылка </a:t>
            </a:r>
            <a:r>
              <a:rPr lang="ru-RU" sz="2200" b="1" dirty="0">
                <a:latin typeface="Arial" panose="020B0604020202020204"/>
                <a:ea typeface="Arial" panose="020B0604020202020204"/>
                <a:cs typeface="Arial" panose="020B0604020202020204"/>
              </a:rPr>
              <a:t>на подвиг: </a:t>
            </a:r>
            <a:r>
              <a:rPr lang="en-US" sz="2200" dirty="0"/>
              <a:t>https://podvignaroda.ru/?#id=43803300&amp;tab=navDetailManAward</a:t>
            </a:r>
            <a:endParaRPr lang="en-US" sz="2200" dirty="0"/>
          </a:p>
          <a:p>
            <a:pPr marL="0" indent="0"/>
            <a:r>
              <a:rPr lang="ru-RU" sz="22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О герое: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lang="ru-RU" sz="220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Ветеран Великой Отечественной войны, рядовой слесарь-монтажник по ремонту боевых машин 341-го отдельного танко-ремонтного батальона 1-го Украинского фронта.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lang="ru-RU" sz="220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Дошел до Берлина, вернулся с фронта после победы. До войны воспитывал трех детей, после войны на свет появились еще четыре ребенка. Из Берлина для семьи привез в чемодане немецкие ткани. Хорошо играл на гармони.</a:t>
            </a:r>
            <a:endParaRPr lang="ru-RU" sz="2200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8755" y="4520526"/>
            <a:ext cx="5694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Кувалдин Василий Алексеевич</a:t>
            </a:r>
            <a:br>
              <a:rPr lang="ru-RU" sz="3200" b="1" dirty="0">
                <a:solidFill>
                  <a:srgbClr val="393837"/>
                </a:solidFill>
                <a:latin typeface="NT"/>
              </a:rPr>
            </a:br>
            <a:r>
              <a:rPr lang="ru-RU" sz="3200" dirty="0">
                <a:solidFill>
                  <a:srgbClr val="393837"/>
                </a:solidFill>
                <a:latin typeface="NT"/>
              </a:rPr>
              <a:t>17.01.1926 – 05.09.1984</a:t>
            </a:r>
            <a:endParaRPr lang="ru-RU" sz="3200" dirty="0">
              <a:solidFill>
                <a:srgbClr val="393837"/>
              </a:solidFill>
              <a:latin typeface="N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>
          <a:xfrm>
            <a:off x="1652715" y="1246406"/>
            <a:ext cx="2791927" cy="4351338"/>
          </a:xfrm>
          <a:prstGeom prst="roundRect">
            <a:avLst>
              <a:gd name="adj" fmla="val 20499"/>
            </a:avLst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971" y="586495"/>
            <a:ext cx="10257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Архангельская обл., Пинежский р-н, д. Нюхча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призыва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51 тяж.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рядовой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часть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51 тяж.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герое: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Кувалдин Василий Алексеевич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деревне Нюхча 17 января 1926 года.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рассказа детей: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"Призвали на службу 30 октября 1943 года, служил в 51 минометной бригаде, рядовым.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Воевал в Европе. Незадолго до Победы в марте, апреле 1945 года был ранен.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шёл с командиром - проверяли освобождённый город.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немца, сидящего где-то в воронке заброшенного дома.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велел немцу подняться, но тот не отреагировал.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командир велел Василию Алексеевичу отойти в сторону, подальше, а сам подошёл к немцу.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 был заминирован - командир погиб. Дядю ранило - контузило, лечился в госпитале.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ранения ещё несколько лет служил в Германии. Закончил службу в 345 стрелковом полку с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1947- 1950 год. Затем вернулся домой. Он был награжден медалями: « За победу над Германией»,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«30 лет Советской Армии Флота» и др."</a:t>
            </a:r>
            <a:endParaRPr lang="ru-RU" dirty="0">
              <a:solidFill>
                <a:srgbClr val="393837"/>
              </a:solidFill>
              <a:latin typeface="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5044">
            <a:off x="1307492" y="373002"/>
            <a:ext cx="5234932" cy="6796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18" y="1889251"/>
            <a:ext cx="5326479" cy="3964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73" y="3871699"/>
            <a:ext cx="4127350" cy="1347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0113" y="5219032"/>
            <a:ext cx="5155565" cy="4210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dirty="0">
                <a:solidFill>
                  <a:srgbClr val="393837"/>
                </a:solidFill>
                <a:latin typeface="NT Somic" pitchFamily="50" charset="-52"/>
              </a:rPr>
              <a:t>27.03.1909-04.09.1971</a:t>
            </a:r>
            <a:endParaRPr lang="ru-RU" sz="3200" dirty="0">
              <a:solidFill>
                <a:srgbClr val="393837"/>
              </a:solidFill>
              <a:latin typeface="NT Somic" pitchFamily="50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4011">
            <a:off x="1284856" y="591031"/>
            <a:ext cx="4792128" cy="6221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2798" y="1224215"/>
            <a:ext cx="3716244" cy="495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3812" y="2332284"/>
            <a:ext cx="5066665" cy="4485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600" dirty="0">
                <a:latin typeface="NT"/>
              </a:rPr>
              <a:t>Призван 1 июня 1943 года </a:t>
            </a:r>
            <a:r>
              <a:rPr lang="ru-RU" sz="2600" dirty="0" err="1">
                <a:latin typeface="NT"/>
              </a:rPr>
              <a:t>Кожвинским</a:t>
            </a:r>
            <a:r>
              <a:rPr lang="ru-RU" sz="2600" dirty="0">
                <a:latin typeface="NT"/>
              </a:rPr>
              <a:t> Коми АССР. </a:t>
            </a:r>
            <a:r>
              <a:rPr lang="ru-RU" sz="2600" dirty="0" err="1">
                <a:latin typeface="NT"/>
              </a:rPr>
              <a:t>Гв.ефрейтор</a:t>
            </a:r>
            <a:r>
              <a:rPr lang="ru-RU" sz="2600" dirty="0">
                <a:latin typeface="NT"/>
              </a:rPr>
              <a:t>, рядовой. </a:t>
            </a:r>
            <a:endParaRPr lang="ru-RU" sz="2600" dirty="0">
              <a:latin typeface="NT"/>
            </a:endParaRPr>
          </a:p>
          <a:p>
            <a:pPr algn="ctr"/>
            <a:r>
              <a:rPr lang="ru-RU" sz="2600" dirty="0">
                <a:latin typeface="NT"/>
              </a:rPr>
              <a:t>Военная специальность: стрелок.</a:t>
            </a:r>
            <a:endParaRPr lang="ru-RU" sz="2600" dirty="0">
              <a:latin typeface="NT"/>
            </a:endParaRPr>
          </a:p>
          <a:p>
            <a:pPr algn="ctr"/>
            <a:r>
              <a:rPr lang="ru-RU" sz="2600" dirty="0">
                <a:latin typeface="NT"/>
              </a:rPr>
              <a:t>94 стрелковый полк 21 стрелковой дивизии, 30 стрелковая дивизия.</a:t>
            </a:r>
            <a:endParaRPr lang="ru-RU" sz="2600" dirty="0">
              <a:latin typeface="NT"/>
            </a:endParaRPr>
          </a:p>
          <a:p>
            <a:pPr algn="ctr"/>
            <a:r>
              <a:rPr lang="ru-RU" sz="2600" dirty="0">
                <a:latin typeface="NT"/>
              </a:rPr>
              <a:t>Имеет ряд наград: медаль «За отвагу»,  2 Ордена Красной Звезды.</a:t>
            </a:r>
            <a:endParaRPr lang="ru-RU" sz="2600" dirty="0">
              <a:latin typeface="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3674" y="377888"/>
            <a:ext cx="4792128" cy="6221360"/>
            <a:chOff x="623674" y="377888"/>
            <a:chExt cx="4792128" cy="62213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7241">
              <a:off x="623674" y="377888"/>
              <a:ext cx="4792128" cy="6221360"/>
            </a:xfrm>
            <a:prstGeom prst="rect">
              <a:avLst/>
            </a:prstGeom>
          </p:spPr>
        </p:pic>
        <p:pic>
          <p:nvPicPr>
            <p:cNvPr id="1028" name="Picture 4" descr="Изображение выглядит как Человеческое лицо, портрет, одежда, человек&#10;&#10;Содержимое, созданное ИИ, может быть неверным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210" y="1012249"/>
              <a:ext cx="3659651" cy="48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307739" y="4393917"/>
            <a:ext cx="6350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 Петров Варфоломей Максимович</a:t>
            </a:r>
            <a:br>
              <a:rPr lang="ru-RU" sz="3200" b="1" dirty="0">
                <a:solidFill>
                  <a:srgbClr val="393837"/>
                </a:solidFill>
                <a:latin typeface="NT"/>
              </a:rPr>
            </a:br>
            <a:r>
              <a:rPr lang="ru-RU" sz="3200" b="1" dirty="0">
                <a:solidFill>
                  <a:srgbClr val="393837"/>
                </a:solidFill>
                <a:latin typeface="NT"/>
              </a:rPr>
              <a:t> </a:t>
            </a:r>
            <a:r>
              <a:rPr lang="ru-RU" sz="3200" dirty="0">
                <a:solidFill>
                  <a:srgbClr val="393837"/>
                </a:solidFill>
                <a:latin typeface="NT"/>
              </a:rPr>
              <a:t>14.08.1914-01.06.1983</a:t>
            </a:r>
            <a:endParaRPr lang="ru-RU" sz="3200" dirty="0">
              <a:solidFill>
                <a:srgbClr val="393837"/>
              </a:solidFill>
              <a:latin typeface="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1348" y="2518118"/>
            <a:ext cx="1032150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500"/>
              </a:lnSpc>
            </a:pPr>
            <a:endParaRPr lang="ru-RU" sz="2000" i="1" dirty="0">
              <a:solidFill>
                <a:srgbClr val="000000"/>
              </a:solidFill>
              <a:latin typeface="NT"/>
            </a:endParaRPr>
          </a:p>
          <a:p>
            <a:pPr algn="just" rtl="0" fontAlgn="base">
              <a:lnSpc>
                <a:spcPts val="1500"/>
              </a:lnSpc>
            </a:pP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NT"/>
              </a:rPr>
              <a:t>Награды:  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latin typeface="NT"/>
              </a:rPr>
              <a:t>«За участие в героической обороне Ленинграда» и «За победу над Германией в Великой Отечественной войне 1941-1945 </a:t>
            </a:r>
            <a:r>
              <a:rPr lang="ru-RU" sz="2000" u="none" strike="noStrike" dirty="0" err="1">
                <a:solidFill>
                  <a:srgbClr val="000000"/>
                </a:solidFill>
                <a:effectLst/>
                <a:latin typeface="NT"/>
              </a:rPr>
              <a:t>г.г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latin typeface="NT"/>
              </a:rPr>
              <a:t>.»</a:t>
            </a:r>
            <a:endParaRPr lang="ru-RU" sz="2000" u="none" strike="noStrike" dirty="0">
              <a:solidFill>
                <a:srgbClr val="000000"/>
              </a:solidFill>
              <a:effectLst/>
              <a:latin typeface="NT"/>
            </a:endParaRPr>
          </a:p>
          <a:p>
            <a:pPr algn="just" rtl="0" fontAlgn="base">
              <a:lnSpc>
                <a:spcPts val="1500"/>
              </a:lnSpc>
            </a:pPr>
            <a:endParaRPr lang="ru-RU" sz="2000" dirty="0">
              <a:solidFill>
                <a:srgbClr val="000000"/>
              </a:solidFill>
              <a:latin typeface="NT"/>
            </a:endParaRPr>
          </a:p>
          <a:p>
            <a:pPr algn="just" rtl="0" fontAlgn="base">
              <a:lnSpc>
                <a:spcPts val="1500"/>
              </a:lnSpc>
            </a:pPr>
            <a:r>
              <a:rPr lang="ru-RU" sz="2000" b="1" u="none" strike="noStrike" dirty="0">
                <a:solidFill>
                  <a:srgbClr val="000000"/>
                </a:solidFill>
                <a:effectLst/>
                <a:latin typeface="NT"/>
              </a:rPr>
              <a:t>О герое: 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latin typeface="NT"/>
              </a:rPr>
              <a:t>Был призван в июле 1941 года из Башкирской АССР, Белебеевский район, </a:t>
            </a:r>
            <a:r>
              <a:rPr lang="ru-RU" sz="2000" u="none" strike="noStrike" dirty="0" err="1">
                <a:solidFill>
                  <a:srgbClr val="000000"/>
                </a:solidFill>
                <a:effectLst/>
                <a:latin typeface="NT"/>
              </a:rPr>
              <a:t>д.Старосеменкино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latin typeface="NT"/>
              </a:rPr>
              <a:t>. Воевал на Волховском фронте, участвовал в прорыве блокады Ленинграда – операция «Искра» в звании рядовой (автоматчик).</a:t>
            </a:r>
            <a:endParaRPr lang="ru-RU" sz="2000" u="none" strike="noStrike" dirty="0">
              <a:solidFill>
                <a:srgbClr val="000000"/>
              </a:solidFill>
              <a:effectLst/>
              <a:latin typeface="NT"/>
            </a:endParaRPr>
          </a:p>
          <a:p>
            <a:pPr algn="just" rtl="0" fontAlgn="base">
              <a:lnSpc>
                <a:spcPts val="1500"/>
              </a:lnSpc>
            </a:pPr>
            <a:r>
              <a:rPr lang="ru-RU" sz="2000" dirty="0">
                <a:solidFill>
                  <a:srgbClr val="000000"/>
                </a:solidFill>
                <a:latin typeface="NT"/>
              </a:rPr>
              <a:t>Прошёл дорогами войны до 1945 года. Дошёл до Германии. Демобилизован в декабре 1945 года.</a:t>
            </a:r>
            <a:endParaRPr lang="ru-RU" sz="2000" u="none" strike="noStrike" dirty="0">
              <a:solidFill>
                <a:srgbClr val="000000"/>
              </a:solidFill>
              <a:effectLst/>
              <a:latin typeface="NT"/>
            </a:endParaRPr>
          </a:p>
          <a:p>
            <a:pPr algn="just" rtl="0" fontAlgn="base">
              <a:lnSpc>
                <a:spcPts val="1500"/>
              </a:lnSpc>
            </a:pPr>
            <a:endParaRPr lang="ru-RU" sz="2400" dirty="0">
              <a:solidFill>
                <a:srgbClr val="000000"/>
              </a:solidFill>
              <a:latin typeface="NT"/>
            </a:endParaRPr>
          </a:p>
          <a:p>
            <a:pPr algn="l" rtl="0" fontAlgn="base">
              <a:lnSpc>
                <a:spcPts val="1500"/>
              </a:lnSpc>
            </a:pPr>
            <a:endParaRPr lang="ru-RU" sz="3200" dirty="0">
              <a:solidFill>
                <a:srgbClr val="000000"/>
              </a:solidFill>
              <a:effectLst/>
              <a:latin typeface="NT"/>
            </a:endParaRPr>
          </a:p>
          <a:p>
            <a:endParaRPr lang="ru-RU" sz="3200" dirty="0">
              <a:solidFill>
                <a:srgbClr val="393837"/>
              </a:solidFill>
              <a:latin typeface="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448" y="4059936"/>
            <a:ext cx="485457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Трифонов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  <a:p>
            <a:r>
              <a:rPr lang="ru-RU" sz="3200" b="1" dirty="0">
                <a:solidFill>
                  <a:srgbClr val="393837"/>
                </a:solidFill>
                <a:latin typeface="NT"/>
              </a:rPr>
              <a:t>Василий Арсентьевич</a:t>
            </a:r>
            <a:endParaRPr lang="ru-RU" sz="3200" b="1" dirty="0">
              <a:solidFill>
                <a:srgbClr val="393837"/>
              </a:solidFill>
              <a:latin typeface="N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0448" y="5137154"/>
            <a:ext cx="5607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rgbClr val="393837"/>
                </a:solidFill>
                <a:latin typeface="NT Somic" pitchFamily="50" charset="-52"/>
              </a:rPr>
              <a:t>19.02.1920-11.03.1999</a:t>
            </a:r>
            <a:endParaRPr lang="ru-RU" sz="3200" dirty="0">
              <a:solidFill>
                <a:srgbClr val="393837"/>
              </a:solidFill>
              <a:latin typeface="NT Somic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69" y="847047"/>
            <a:ext cx="3426456" cy="5163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0" y="867718"/>
            <a:ext cx="3831535" cy="5108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6664" y="1569938"/>
            <a:ext cx="68005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NT"/>
              </a:rPr>
              <a:t>Служил телеграфистом на военном судне. </a:t>
            </a:r>
            <a:endParaRPr lang="ru-RU" sz="3000" dirty="0">
              <a:latin typeface="NT"/>
            </a:endParaRPr>
          </a:p>
          <a:p>
            <a:pPr algn="ctr"/>
            <a:r>
              <a:rPr lang="ru-RU" sz="3000" dirty="0">
                <a:latin typeface="NT"/>
              </a:rPr>
              <a:t>С начала и до конца войны участник Черноморской обороны Севастополя, Северного Кавказа. </a:t>
            </a:r>
            <a:endParaRPr lang="ru-RU" sz="3000" dirty="0">
              <a:latin typeface="NT"/>
            </a:endParaRPr>
          </a:p>
          <a:p>
            <a:pPr algn="ctr"/>
            <a:r>
              <a:rPr lang="ru-RU" sz="3000" dirty="0">
                <a:latin typeface="NT"/>
              </a:rPr>
              <a:t>Имеет ряд правительственных наград: орден «Красная звезда», медали: «За отвагу», «За оборону Кавказа», «За победу над Германией». </a:t>
            </a:r>
            <a:endParaRPr lang="ru-RU" sz="3000" dirty="0">
              <a:latin typeface="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3122</Words>
  <Application>WPS Presentation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NT</vt:lpstr>
      <vt:lpstr>Segoe Print</vt:lpstr>
      <vt:lpstr>Times New Roman</vt:lpstr>
      <vt:lpstr>NT Somic</vt:lpstr>
      <vt:lpstr>Arial</vt:lpstr>
      <vt:lpstr>Calibri Light</vt:lpstr>
      <vt:lpstr>Calibri</vt:lpstr>
      <vt:lpstr>Microsoft YaHei</vt:lpstr>
      <vt:lpstr>Arial Unicode MS</vt:lpstr>
      <vt:lpstr>Тема Office</vt:lpstr>
      <vt:lpstr>PowerPoint.Show.12</vt:lpstr>
      <vt:lpstr>PowerPoint.Show.12</vt:lpstr>
      <vt:lpstr>3 А класс  Классный руководитель: Трифонова О.Н.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User</cp:lastModifiedBy>
  <cp:revision>44</cp:revision>
  <cp:lastPrinted>2023-09-20T07:09:00Z</cp:lastPrinted>
  <dcterms:created xsi:type="dcterms:W3CDTF">2023-09-17T09:55:00Z</dcterms:created>
  <dcterms:modified xsi:type="dcterms:W3CDTF">2025-04-29T06:18:51Z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245C16A1B78A4D7990D4E390BDF0ABF5_12</vt:lpwstr>
  </property>
  <property fmtid="{D5CDD505-2E9C-101B-9397-08002B2CF9AE}" pid="3" name="KSOProductBuildVer">
    <vt:lpwstr>1049-12.2.0.20795</vt:lpwstr>
  </property>
</Properties>
</file>