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1" r:id="rId3"/>
    <p:sldId id="312" r:id="rId4"/>
    <p:sldId id="313" r:id="rId5"/>
    <p:sldId id="332" r:id="rId6"/>
    <p:sldId id="324" r:id="rId7"/>
    <p:sldId id="333" r:id="rId8"/>
    <p:sldId id="314" r:id="rId9"/>
    <p:sldId id="334" r:id="rId10"/>
    <p:sldId id="325" r:id="rId11"/>
    <p:sldId id="335" r:id="rId12"/>
    <p:sldId id="315" r:id="rId13"/>
    <p:sldId id="336" r:id="rId14"/>
    <p:sldId id="326" r:id="rId15"/>
    <p:sldId id="337" r:id="rId16"/>
    <p:sldId id="316" r:id="rId17"/>
    <p:sldId id="338" r:id="rId18"/>
    <p:sldId id="327" r:id="rId19"/>
    <p:sldId id="339" r:id="rId20"/>
    <p:sldId id="317" r:id="rId21"/>
    <p:sldId id="340" r:id="rId22"/>
    <p:sldId id="328" r:id="rId23"/>
    <p:sldId id="341" r:id="rId24"/>
    <p:sldId id="318" r:id="rId25"/>
    <p:sldId id="342" r:id="rId26"/>
    <p:sldId id="329" r:id="rId27"/>
    <p:sldId id="343" r:id="rId28"/>
    <p:sldId id="319" r:id="rId29"/>
    <p:sldId id="344" r:id="rId30"/>
    <p:sldId id="330" r:id="rId31"/>
    <p:sldId id="345" r:id="rId32"/>
    <p:sldId id="320" r:id="rId33"/>
    <p:sldId id="346" r:id="rId34"/>
    <p:sldId id="331" r:id="rId35"/>
    <p:sldId id="347" r:id="rId36"/>
    <p:sldId id="322" r:id="rId37"/>
    <p:sldId id="323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9900"/>
    <a:srgbClr val="FF0000"/>
    <a:srgbClr val="E4CF80"/>
    <a:srgbClr val="A67C0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60"/>
  </p:normalViewPr>
  <p:slideViewPr>
    <p:cSldViewPr>
      <p:cViewPr varScale="1">
        <p:scale>
          <a:sx n="86" d="100"/>
          <a:sy n="86" d="100"/>
        </p:scale>
        <p:origin x="14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B4E7-87C6-4459-ACB8-7860A4ABAAED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2446-988F-4C78-8F50-75662CC82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6AF9-2E85-41AC-9DAF-399E1FEE6B9D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EB05-68AC-4EC9-A7CF-2201EFB0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3AF7-ACFF-44E8-BD18-C307ADEE2A31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172D-93D7-441C-B626-BF661F2A4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D4F5-6B5C-405F-84D1-52DCB4AE7492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E957-D9C4-4DD3-A926-4E014E1E9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D26F-9A97-40D3-8A13-FFF7C6CC330C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97DF0-6B41-4920-84B9-B835A355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584B-E785-404A-9367-EA44A9A5F3DC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901F-09F9-4E8C-B827-86FE13EA1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2163-17AC-477D-86C2-35F61619D5E1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8327-9B8F-4872-9FB8-F3FB0ADD4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60DD-F327-484C-AB00-99AF11D96062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3DC0-DD75-40FC-8F89-2E5E0DF5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217E-B401-44D1-A4A9-C5CCCF56CB85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CF4E-7222-450A-8132-2EE6E3444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3FF0-0B66-4559-983B-4BB497A6BE05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EE56-94FC-40AB-B053-2C5E22E49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E17C-0294-497F-8A45-F47710D23718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DD3C-8D72-4EFC-A39B-67FB82757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8E804-1D2D-4977-A104-0DA1DAAF2A96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0B505-2AAF-43D7-82F6-DD9FAF3FC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://img-fotki.yandex.ru/get/5817/81454286.33c/0_87825_1e00b72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97668"/>
            <a:ext cx="88582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196975"/>
            <a:ext cx="8104414" cy="2232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ИТОГОВЫЕ   ТЕСТЫ 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 ШАХМАТАМ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(второй год обучения)</a:t>
            </a:r>
          </a:p>
        </p:txBody>
      </p:sp>
      <p:sp>
        <p:nvSpPr>
          <p:cNvPr id="6" name="Лента лицом вниз 5"/>
          <p:cNvSpPr/>
          <p:nvPr/>
        </p:nvSpPr>
        <p:spPr>
          <a:xfrm>
            <a:off x="285720" y="214290"/>
            <a:ext cx="8572560" cy="857256"/>
          </a:xfrm>
          <a:prstGeom prst="ribbon">
            <a:avLst>
              <a:gd name="adj1" fmla="val 16667"/>
              <a:gd name="adj2" fmla="val 70406"/>
            </a:avLst>
          </a:prstGeom>
          <a:solidFill>
            <a:srgbClr val="E4CF80"/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E4CF8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813" y="333375"/>
            <a:ext cx="6500812" cy="714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Шахматный клуб «Гамбит»</a:t>
            </a:r>
            <a:endParaRPr lang="ru-RU" sz="3200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5504160" y="5013176"/>
            <a:ext cx="36107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Подготови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Педагоги </a:t>
            </a:r>
            <a:r>
              <a:rPr 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Луппа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С.Г.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Семенюк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Н.М.</a:t>
            </a:r>
            <a:endPara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351259" y="22860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28596" y="1385888"/>
            <a:ext cx="8470929" cy="375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  другому можно назвать шахматную партию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Комбинация.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Оборона.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Игра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поединок.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25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43108" y="5514902"/>
            <a:ext cx="4157084" cy="7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Игра, поединок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000232" y="5643578"/>
            <a:ext cx="5830293" cy="9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01" y="1349510"/>
            <a:ext cx="6308179" cy="420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99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77825" y="208978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00034" y="1249360"/>
            <a:ext cx="8143932" cy="389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называется одновременный ход короля и ладьи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Манёвры.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Ловушка.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Рокировка.</a:t>
            </a:r>
          </a:p>
        </p:txBody>
      </p:sp>
    </p:spTree>
    <p:extLst>
      <p:ext uri="{BB962C8B-B14F-4D97-AF65-F5344CB8AC3E}">
        <p14:creationId xmlns:p14="http://schemas.microsoft.com/office/powerpoint/2010/main" val="1261229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000364" y="5234898"/>
            <a:ext cx="3857652" cy="76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Рокировка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714480" y="5500702"/>
            <a:ext cx="5830293" cy="9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651681"/>
            <a:ext cx="6192688" cy="348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85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377824" y="280987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6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00035" y="1432177"/>
            <a:ext cx="8429654" cy="363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Укажи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три способа защиты от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шаха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Объявить перемирие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Закрыться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 шаха другой фигурой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Уйти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шаха.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Уничтожить фигуру, объявившую мат.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31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7" y="30867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585416" y="4941168"/>
            <a:ext cx="5830293" cy="9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41" y="1628333"/>
            <a:ext cx="2419350" cy="24193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99319" y="4047683"/>
            <a:ext cx="8429625" cy="198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Уничтожить фигуру, объявившую мат.</a:t>
            </a:r>
          </a:p>
          <a:p>
            <a:pPr lvl="0" algn="just" eaLnBrk="1" hangingPunct="1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Укажи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три способа защиты от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Закрыться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 шаха другой фигурой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Уйти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шаха.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078" y="1610945"/>
            <a:ext cx="2419350" cy="24193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643050"/>
            <a:ext cx="2419350" cy="24193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2012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77825" y="208978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7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85721" y="1249360"/>
            <a:ext cx="8521730" cy="403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называется шах, от которого нет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защиты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Ничья. 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Пат.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Рокировка. 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Мат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98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357554" y="5929330"/>
            <a:ext cx="181164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Мат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643042" y="4929198"/>
            <a:ext cx="5830293" cy="9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428736"/>
            <a:ext cx="4402043" cy="44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56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377824" y="22860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8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85720" y="1285860"/>
            <a:ext cx="850106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Когда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невозможна рокировка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Король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 ладья уже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ходили.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Король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 находится под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шахом.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Король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результате рокировки не попадает под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Между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ладьей и королем не находятся другие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фигуры.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43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00166" y="5143512"/>
            <a:ext cx="5857916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Король и ладья уже ходили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585416" y="4941168"/>
            <a:ext cx="5830293" cy="9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119" t="34938" r="15588" b="3694"/>
          <a:stretch/>
        </p:blipFill>
        <p:spPr>
          <a:xfrm>
            <a:off x="2213447" y="1832496"/>
            <a:ext cx="4392488" cy="309634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1021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85750" y="285750"/>
            <a:ext cx="8429625" cy="128587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363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43904" cy="1357322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E4C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 концу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второго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учебного года дети должны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уметь: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7187" y="1675282"/>
            <a:ext cx="8429625" cy="456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 	</a:t>
            </a:r>
            <a:r>
              <a:rPr lang="ru-RU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проводить </a:t>
            </a:r>
            <a:r>
              <a:rPr lang="ru-RU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элементарные комбинации;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основы стратегии шахматной игры;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тактические приемы, позволяющие реализовать выработанную стратегию;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матовать одинокого короля двумя ладьями, ферзем и ладьей, королем и ферзем, королем и ладьей;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сознательно овладеть системой умений и навыков игры в шахматы, необходимых  в повседневной </a:t>
            </a:r>
            <a:r>
              <a:rPr lang="ru-RU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жизни;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формировать выгодные для себя схемы расположения фигур;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строить логическую цепочку ходов, приводящую к выбранной схеме;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определять возможные ходы противника, опровергающие планируемую задумку.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746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410219" y="2009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00034" y="1249360"/>
            <a:ext cx="8307416" cy="432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Стадия шахматной партии, в которой происходит мобилизация сил,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рокировка?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Миттельшпиль.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Дебют.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Эндшпиль.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Начальная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позиция.</a:t>
            </a:r>
          </a:p>
        </p:txBody>
      </p:sp>
    </p:spTree>
    <p:extLst>
      <p:ext uri="{BB962C8B-B14F-4D97-AF65-F5344CB8AC3E}">
        <p14:creationId xmlns:p14="http://schemas.microsoft.com/office/powerpoint/2010/main" val="3911790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857620" y="5786454"/>
            <a:ext cx="170765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Дебют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677491" y="5691231"/>
            <a:ext cx="5830293" cy="9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951" r="21952"/>
          <a:stretch/>
        </p:blipFill>
        <p:spPr>
          <a:xfrm>
            <a:off x="2682733" y="1365931"/>
            <a:ext cx="4266039" cy="42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04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377825" y="280987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10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57159" y="1490662"/>
            <a:ext cx="8429654" cy="415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Окончание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шахматной игры, в котором с обеих сторон имеются только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пешки?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Миттельшпиль.                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Дебют.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Пешечный эндшпиль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Стратегия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461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00298" y="5424096"/>
            <a:ext cx="4016849" cy="79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Пешечный эндшпиль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585416" y="4941168"/>
            <a:ext cx="5830293" cy="9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254" y="1453362"/>
            <a:ext cx="4018768" cy="39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5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410219" y="2009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11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85721" y="1249360"/>
            <a:ext cx="8521730" cy="425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Нападение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 пешку или фигуру, прикрывающую короля, или другую, более ценную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фигуру?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Рокировка.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Связка.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Мат.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Стратегия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549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143240" y="4986398"/>
            <a:ext cx="3157522" cy="94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Связка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836367" y="5362896"/>
            <a:ext cx="5830293" cy="9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4709" t="44628" r="35917" b="3923"/>
          <a:stretch/>
        </p:blipFill>
        <p:spPr>
          <a:xfrm>
            <a:off x="2700362" y="1447304"/>
            <a:ext cx="36004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06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416866" y="22860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12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28595" y="1643050"/>
            <a:ext cx="8511559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Положение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в котором король стороны, имеющей очередь хода, не находится шахом, но не имеет ни одного хода, причем все остальные фигуры и пешки также лишены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ходов?</a:t>
            </a:r>
          </a:p>
          <a:p>
            <a:pPr lvl="0" algn="just" eaLnBrk="1" hangingPunct="1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Мат.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Пат.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Ничья.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Вечный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057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28992" y="5429264"/>
            <a:ext cx="1935096" cy="87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Пат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585416" y="4941168"/>
            <a:ext cx="5830293" cy="9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490663"/>
            <a:ext cx="3727316" cy="37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6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410219" y="2009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13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71471" y="1500174"/>
            <a:ext cx="8235979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Стадия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шахматной партии, где главная цель – объявить мат противнику или принудить его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сдаться?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Миттельшпиль.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Дебют.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Эндшпиль.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Начальное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2322819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14678" y="5643578"/>
            <a:ext cx="252716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Эндшпиль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585416" y="4941168"/>
            <a:ext cx="5830293" cy="9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504" r="21083"/>
          <a:stretch/>
        </p:blipFill>
        <p:spPr>
          <a:xfrm>
            <a:off x="2500298" y="1506437"/>
            <a:ext cx="4002313" cy="399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1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7" y="256543"/>
            <a:ext cx="8429625" cy="177509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638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213" y="838126"/>
            <a:ext cx="8429625" cy="582612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Итоговый тест</a:t>
            </a:r>
          </a:p>
        </p:txBody>
      </p:sp>
      <p:pic>
        <p:nvPicPr>
          <p:cNvPr id="16394" name="Picture 10" descr="32_A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214554"/>
            <a:ext cx="6189685" cy="41318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35923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380851" y="22860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14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00034" y="1643050"/>
            <a:ext cx="8215370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Одновременное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нападение на две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фигуры?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Ложка.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Вилка.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Крышка.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Тарелка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407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71868" y="5643578"/>
            <a:ext cx="2366574" cy="71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Вилка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357554" y="5429264"/>
            <a:ext cx="235745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520477"/>
            <a:ext cx="3876451" cy="38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34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410219" y="2009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15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85720" y="1357298"/>
            <a:ext cx="850106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при котором, фигура, делающая ход, открывает линию действия другой фигуры, под ударом которой оказывается король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Двойной шах.                            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Открытый шах.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Кованый шах.                             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Спертый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шах.</a:t>
            </a:r>
          </a:p>
        </p:txBody>
      </p:sp>
    </p:spTree>
    <p:extLst>
      <p:ext uri="{BB962C8B-B14F-4D97-AF65-F5344CB8AC3E}">
        <p14:creationId xmlns:p14="http://schemas.microsoft.com/office/powerpoint/2010/main" val="3375681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285984" y="5500702"/>
            <a:ext cx="4857784" cy="95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Открытый шах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313707" y="5643578"/>
            <a:ext cx="5830293" cy="9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409" y="1471656"/>
            <a:ext cx="3861417" cy="388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6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410217" y="22860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16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28597" y="1385888"/>
            <a:ext cx="8441410" cy="432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Партия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в которой,  для достижения мата или захвата центра, жертвуется сильная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фигура?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Стратегия.                                   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Гамбит.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Дебют.                                       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Комбинация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115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71868" y="5643578"/>
            <a:ext cx="195394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Гамбит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857356" y="5286388"/>
            <a:ext cx="5830293" cy="9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90" y="1431306"/>
            <a:ext cx="3832746" cy="38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40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197100"/>
            <a:ext cx="8712968" cy="3672060"/>
          </a:xfrm>
        </p:spPr>
        <p:txBody>
          <a:bodyPr anchor="t">
            <a:noAutofit/>
          </a:bodyPr>
          <a:lstStyle/>
          <a:p>
            <a:pPr lvl="0" algn="l" eaLnBrk="1" hangingPunct="1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Костенюк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А.К. Как научить шахматам [текст]/ А.К.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Костенюк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Н.П.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Костенюк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– М.: «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Russian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chess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»,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2008;</a:t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Петрушина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Н. М. Шахматный учебник для детей [текст] / Н. М. Петрушина – Ростов н/Д Феникс,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2006;</a:t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И. Г. Приключения в Шахматной стране [текст] / И. Г.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— М.: Педагогика,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1991;</a:t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И. Г. Удивительные приключения в Шахматной стране [текст] / И. Г.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— Ростов н/Д: Феникс,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2004;</a:t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И. Г. Шахматы для самых маленьких [текст] / И. Г.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— М.: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Астрель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АСТ,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2000;</a:t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И. Г. Шахматы, первый год, или Там клетки черно-белые чудес и тайн полны [текст]: учебник для 1 класса четырехлетней и трехлетней начальной школы / И. Г.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Обнинск Духовное возрождение,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1998.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4038" name="Picture 6" descr="image00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4849192"/>
            <a:ext cx="4581525" cy="1908621"/>
          </a:xfrm>
          <a:prstGeom prst="rect">
            <a:avLst/>
          </a:prstGeom>
          <a:noFill/>
        </p:spPr>
      </p:pic>
      <p:sp>
        <p:nvSpPr>
          <p:cNvPr id="8" name="Табличка 7"/>
          <p:cNvSpPr/>
          <p:nvPr/>
        </p:nvSpPr>
        <p:spPr>
          <a:xfrm>
            <a:off x="410219" y="2009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Список литературы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553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0219" y="1330666"/>
            <a:ext cx="8429625" cy="1872208"/>
          </a:xfrm>
        </p:spPr>
        <p:txBody>
          <a:bodyPr anchor="t">
            <a:noAutofit/>
          </a:bodyPr>
          <a:lstStyle/>
          <a:p>
            <a:pPr lvl="0" algn="l" eaLnBrk="1" hangingPunct="1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Обучающий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курс для начинающих шахматистов и игра в шахматы онлайн: [сайт] URL: http://www.chess-master.net/articles/3.html;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Шахматы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[сайт] URL: http://www.shahmatik.ru/;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Шахматы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[сайт] URL: http://megachess.net/School/textbook/;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Шахматная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библиотека: [сайт] URL: http://webchess.ru/ebook/.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4038" name="Picture 6" descr="image00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545013"/>
            <a:ext cx="4581525" cy="2052637"/>
          </a:xfrm>
          <a:prstGeom prst="rect">
            <a:avLst/>
          </a:prstGeom>
          <a:noFill/>
        </p:spPr>
      </p:pic>
      <p:sp>
        <p:nvSpPr>
          <p:cNvPr id="8" name="Табличка 7"/>
          <p:cNvSpPr/>
          <p:nvPr/>
        </p:nvSpPr>
        <p:spPr>
          <a:xfrm>
            <a:off x="410219" y="2009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Интернет-ресурсы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292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77825" y="208978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28596" y="1643050"/>
            <a:ext cx="828677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называется острая нехватка времени у игрока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Цугцванг.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Цейтнот.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87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428860" y="5232960"/>
            <a:ext cx="3786214" cy="91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Цейтнот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585416" y="4941168"/>
            <a:ext cx="5830293" cy="9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481163"/>
            <a:ext cx="3024336" cy="362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02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389036" y="333375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42910" y="1595438"/>
            <a:ext cx="8256615" cy="36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называется самое высокое звание, которое дают шахматистам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Мастер.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Кандидат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мастера.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Гроссмейстер.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72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285984" y="5286388"/>
            <a:ext cx="41434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Гроссмейстер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585416" y="4941168"/>
            <a:ext cx="5830293" cy="9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637" y="1431391"/>
            <a:ext cx="5143643" cy="353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8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77825" y="208978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28596" y="1249360"/>
            <a:ext cx="8378854" cy="439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каком случае шахматы называют быстрыми или активными?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just" eaLnBrk="1" hangingPunct="1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Когда на партию для каждого игрока отводится?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just" eaLnBrk="1" hangingPunct="1"/>
            <a:endParaRPr lang="ru-RU" sz="3200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2,5 часа.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час.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30 минут.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60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000364" y="5286388"/>
            <a:ext cx="2836823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30 минут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027832" y="5966619"/>
            <a:ext cx="583029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504" y="1520477"/>
            <a:ext cx="5798418" cy="342106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6179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хматы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Шахматы1</Template>
  <TotalTime>1258</TotalTime>
  <Words>586</Words>
  <Application>Microsoft Office PowerPoint</Application>
  <PresentationFormat>Экран (4:3)</PresentationFormat>
  <Paragraphs>162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Verdana</vt:lpstr>
      <vt:lpstr>Wingdings</vt:lpstr>
      <vt:lpstr>Шахматы1</vt:lpstr>
      <vt:lpstr>Шахматный клуб «Гамбит»</vt:lpstr>
      <vt:lpstr> К концу второго учебного года дети должны уметь:</vt:lpstr>
      <vt:lpstr> Итоговый 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Костенюк, А.К. Как научить шахматам [текст]/ А.К. Костенюк, Н.П. Костенюк. – М.: «Russian chess house», 2008; 2. Петрушина, Н. М. Шахматный учебник для детей [текст] / Н. М. Петрушина – Ростов н/Д Феникс, 2006; 3. Сухин, И. Г. Приключения в Шахматной стране [текст] / И. Г. Сухин. — М.: Педагогика, 1991; 4. Сухин, И. Г. Удивительные приключения в Шахматной стране [текст] / И. Г. Сухин. — Ростов н/Д: Феникс, 2004; 5. Сухин, И. Г. Шахматы для самых маленьких [текст] / И. Г. Сухин. — М.: Астрель; АСТ, 2000; 6. Сухин, И. Г. Шахматы, первый год, или Там клетки черно-белые чудес и тайн полны [текст]: учебник для 1 класса четырехлетней и трехлетней начальной школы / И. Г. Сухин – Обнинск Духовное возрождение, 1998. </vt:lpstr>
      <vt:lpstr>1. Обучающий курс для начинающих шахматистов и игра в шахматы онлайн: [сайт] URL: http://www.chess-master.net/articles/3.html; 2. Шахматы: [сайт] URL: http://www.shahmatik.ru/; 3. Шахматы: [сайт] URL: http://megachess.net/School/textbook/; 4. Шахматная библиотека: [сайт] URL: http://webchess.ru/ebook/.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«Шахматы»</dc:title>
  <dc:creator>User</dc:creator>
  <cp:lastModifiedBy>Пользователь</cp:lastModifiedBy>
  <cp:revision>76</cp:revision>
  <dcterms:created xsi:type="dcterms:W3CDTF">2014-12-15T14:21:04Z</dcterms:created>
  <dcterms:modified xsi:type="dcterms:W3CDTF">2024-09-27T23:54:36Z</dcterms:modified>
</cp:coreProperties>
</file>