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3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7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9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61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74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5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5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53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9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92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18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33D44-E49A-48EC-8C76-4703500936F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4238E-BD5A-4415-B191-EC09068E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96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80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0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52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3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9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3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6</cp:revision>
  <dcterms:created xsi:type="dcterms:W3CDTF">2024-10-29T12:11:29Z</dcterms:created>
  <dcterms:modified xsi:type="dcterms:W3CDTF">2024-10-30T04:02:57Z</dcterms:modified>
</cp:coreProperties>
</file>