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mfortaa Bold" panose="020B0604020202020204" charset="0"/>
      <p:regular r:id="rId11"/>
    </p:embeddedFont>
    <p:embeddedFont>
      <p:font typeface="Open Sans Bold" panose="020B0604020202020204" charset="0"/>
      <p:regular r:id="rId12"/>
    </p:embeddedFont>
    <p:embeddedFont>
      <p:font typeface="Open Sans Bold Italics" panose="020B0604020202020204" charset="0"/>
      <p:regular r:id="rId13"/>
    </p:embeddedFont>
    <p:embeddedFont>
      <p:font typeface="Romochka" panose="020005060000000200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yandex.ru/video/preview/288028194310169158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svg"/><Relationship Id="rId7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9.svg"/><Relationship Id="rId10" Type="http://schemas.openxmlformats.org/officeDocument/2006/relationships/image" Target="../media/image31.sv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9.svg"/><Relationship Id="rId10" Type="http://schemas.openxmlformats.org/officeDocument/2006/relationships/image" Target="../media/image23.sv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19.svg"/><Relationship Id="rId21" Type="http://schemas.openxmlformats.org/officeDocument/2006/relationships/image" Target="../media/image46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1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6.svg"/><Relationship Id="rId5" Type="http://schemas.openxmlformats.org/officeDocument/2006/relationships/image" Target="../media/image29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8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hyperlink" Target="https://yandex.ru/video/preview/2880281943101691585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33.png"/><Relationship Id="rId12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6.sv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hyperlink" Target="https://yandex.ru/video/preview/1335687207352426862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4.png"/><Relationship Id="rId18" Type="http://schemas.openxmlformats.org/officeDocument/2006/relationships/image" Target="../media/image17.svg"/><Relationship Id="rId3" Type="http://schemas.openxmlformats.org/officeDocument/2006/relationships/image" Target="../media/image50.svg"/><Relationship Id="rId7" Type="http://schemas.openxmlformats.org/officeDocument/2006/relationships/image" Target="../media/image18.png"/><Relationship Id="rId12" Type="http://schemas.openxmlformats.org/officeDocument/2006/relationships/image" Target="../media/image53.svg"/><Relationship Id="rId17" Type="http://schemas.openxmlformats.org/officeDocument/2006/relationships/image" Target="../media/image16.png"/><Relationship Id="rId2" Type="http://schemas.openxmlformats.org/officeDocument/2006/relationships/image" Target="../media/image49.png"/><Relationship Id="rId16" Type="http://schemas.openxmlformats.org/officeDocument/2006/relationships/image" Target="../media/image57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image" Target="../media/image31.svg"/><Relationship Id="rId15" Type="http://schemas.openxmlformats.org/officeDocument/2006/relationships/image" Target="../media/image56.png"/><Relationship Id="rId10" Type="http://schemas.openxmlformats.org/officeDocument/2006/relationships/image" Target="../media/image29.svg"/><Relationship Id="rId19" Type="http://schemas.openxmlformats.org/officeDocument/2006/relationships/image" Target="../media/image58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14" Type="http://schemas.openxmlformats.org/officeDocument/2006/relationships/image" Target="../media/image5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17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9696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0602" y="3429466"/>
            <a:ext cx="4440512" cy="5828834"/>
          </a:xfrm>
          <a:custGeom>
            <a:avLst/>
            <a:gdLst/>
            <a:ahLst/>
            <a:cxnLst/>
            <a:rect l="l" t="t" r="r" b="b"/>
            <a:pathLst>
              <a:path w="4440512" h="5828834">
                <a:moveTo>
                  <a:pt x="0" y="0"/>
                </a:moveTo>
                <a:lnTo>
                  <a:pt x="4440511" y="0"/>
                </a:lnTo>
                <a:lnTo>
                  <a:pt x="4440511" y="5828834"/>
                </a:lnTo>
                <a:lnTo>
                  <a:pt x="0" y="5828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67809" y="4775963"/>
            <a:ext cx="4118247" cy="4934719"/>
          </a:xfrm>
          <a:custGeom>
            <a:avLst/>
            <a:gdLst/>
            <a:ahLst/>
            <a:cxnLst/>
            <a:rect l="l" t="t" r="r" b="b"/>
            <a:pathLst>
              <a:path w="4118247" h="4934719">
                <a:moveTo>
                  <a:pt x="0" y="0"/>
                </a:moveTo>
                <a:lnTo>
                  <a:pt x="4118247" y="0"/>
                </a:lnTo>
                <a:lnTo>
                  <a:pt x="4118247" y="4934719"/>
                </a:lnTo>
                <a:lnTo>
                  <a:pt x="0" y="49347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357747" y="3074804"/>
            <a:ext cx="7572506" cy="4137392"/>
            <a:chOff x="0" y="0"/>
            <a:chExt cx="10096674" cy="551652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66675"/>
              <a:ext cx="10096674" cy="3438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9000" dirty="0">
                  <a:solidFill>
                    <a:srgbClr val="494949"/>
                  </a:solidFill>
                  <a:latin typeface="Romochka"/>
                  <a:ea typeface="Romochka"/>
                  <a:cs typeface="Romochka"/>
                  <a:sym typeface="Romochka"/>
                </a:rPr>
                <a:t>Young learners </a:t>
              </a:r>
            </a:p>
            <a:p>
              <a:pPr algn="ctr">
                <a:lnSpc>
                  <a:spcPts val="9900"/>
                </a:lnSpc>
              </a:pPr>
              <a:r>
                <a:rPr lang="en-US" sz="9000" dirty="0">
                  <a:solidFill>
                    <a:srgbClr val="494949"/>
                  </a:solidFill>
                  <a:latin typeface="Romochka"/>
                  <a:ea typeface="Romochka"/>
                  <a:cs typeface="Romochka"/>
                  <a:sym typeface="Romochka"/>
                </a:rPr>
                <a:t>age 5-7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0347" y="4080152"/>
              <a:ext cx="8075981" cy="1422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0"/>
                </a:lnSpc>
              </a:pPr>
              <a:r>
                <a:rPr lang="en-US" sz="3550" b="1" dirty="0">
                  <a:solidFill>
                    <a:srgbClr val="494949"/>
                  </a:solidFill>
                  <a:latin typeface="Comfortaa Bold"/>
                  <a:ea typeface="Comfortaa Bold"/>
                  <a:cs typeface="Comfortaa Bold"/>
                  <a:sym typeface="Comfortaa Bold"/>
                </a:rPr>
                <a:t>Family and friends Starter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843" y="0"/>
            <a:ext cx="8229600" cy="10287000"/>
          </a:xfrm>
          <a:custGeom>
            <a:avLst/>
            <a:gdLst/>
            <a:ahLst/>
            <a:cxnLst/>
            <a:rect l="l" t="t" r="r" b="b"/>
            <a:pathLst>
              <a:path w="8229600" h="102870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40036" y="0"/>
            <a:ext cx="5414211" cy="4114800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0" y="0"/>
                </a:lnTo>
                <a:lnTo>
                  <a:pt x="54142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898497">
            <a:off x="15738931" y="492557"/>
            <a:ext cx="2499445" cy="2193728"/>
          </a:xfrm>
          <a:custGeom>
            <a:avLst/>
            <a:gdLst/>
            <a:ahLst/>
            <a:cxnLst/>
            <a:rect l="l" t="t" r="r" b="b"/>
            <a:pathLst>
              <a:path w="2499445" h="2193728">
                <a:moveTo>
                  <a:pt x="0" y="0"/>
                </a:moveTo>
                <a:lnTo>
                  <a:pt x="2499445" y="0"/>
                </a:lnTo>
                <a:lnTo>
                  <a:pt x="2499445" y="2193727"/>
                </a:lnTo>
                <a:lnTo>
                  <a:pt x="0" y="2193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66443" y="5038725"/>
            <a:ext cx="8702076" cy="496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9"/>
              </a:lnSpc>
            </a:pP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see a big </a:t>
            </a:r>
            <a:r>
              <a:rPr lang="en-US" sz="562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black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28" b="1" i="1">
                <a:solidFill>
                  <a:srgbClr val="004AA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</a:t>
            </a:r>
          </a:p>
          <a:p>
            <a:pPr algn="ctr">
              <a:lnSpc>
                <a:spcPts val="7879"/>
              </a:lnSpc>
            </a:pP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big </a:t>
            </a:r>
            <a:r>
              <a:rPr lang="en-US" sz="562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black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28" b="1" i="1">
                <a:solidFill>
                  <a:srgbClr val="004AA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ctr">
              <a:lnSpc>
                <a:spcPts val="7879"/>
              </a:lnSpc>
            </a:pP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 </a:t>
            </a:r>
            <a:r>
              <a:rPr lang="en-US" sz="5628" b="1" i="1">
                <a:solidFill>
                  <a:srgbClr val="004AA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  <a:p>
            <a:pPr algn="ctr">
              <a:lnSpc>
                <a:spcPts val="7879"/>
              </a:lnSpc>
            </a:pP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 </a:t>
            </a:r>
            <a:r>
              <a:rPr lang="en-US" sz="5628" b="1" i="1">
                <a:solidFill>
                  <a:srgbClr val="004AA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  <a:p>
            <a:pPr algn="ctr">
              <a:lnSpc>
                <a:spcPts val="7879"/>
              </a:lnSpc>
            </a:pP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a big </a:t>
            </a:r>
            <a:r>
              <a:rPr lang="en-US" sz="562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black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28" b="1" i="1">
                <a:solidFill>
                  <a:srgbClr val="004AA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</a:t>
            </a:r>
            <a:r>
              <a:rPr lang="en-US" sz="5628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42082" y="1201260"/>
            <a:ext cx="3810119" cy="175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4"/>
              </a:lnSpc>
            </a:pPr>
            <a:r>
              <a:rPr lang="en-US" sz="33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Count words “cat”</a:t>
            </a:r>
          </a:p>
          <a:p>
            <a:pPr algn="ctr">
              <a:lnSpc>
                <a:spcPts val="4654"/>
              </a:lnSpc>
            </a:pPr>
            <a:r>
              <a:rPr lang="en-US" sz="33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 the toungue </a:t>
            </a:r>
          </a:p>
          <a:p>
            <a:pPr algn="ctr">
              <a:lnSpc>
                <a:spcPts val="4654"/>
              </a:lnSpc>
            </a:pPr>
            <a:r>
              <a:rPr lang="en-US" sz="332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twister!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C71DC-724D-182D-28E4-AC6E547E536B}"/>
              </a:ext>
            </a:extLst>
          </p:cNvPr>
          <p:cNvSpPr txBox="1"/>
          <p:nvPr/>
        </p:nvSpPr>
        <p:spPr>
          <a:xfrm>
            <a:off x="10452201" y="185300"/>
            <a:ext cx="931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https://yandex.ru/video/preview/2880281943101691585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9042" y="2057400"/>
            <a:ext cx="6075242" cy="4617184"/>
          </a:xfrm>
          <a:custGeom>
            <a:avLst/>
            <a:gdLst/>
            <a:ahLst/>
            <a:cxnLst/>
            <a:rect l="l" t="t" r="r" b="b"/>
            <a:pathLst>
              <a:path w="6075242" h="4617184">
                <a:moveTo>
                  <a:pt x="0" y="0"/>
                </a:moveTo>
                <a:lnTo>
                  <a:pt x="6075241" y="0"/>
                </a:lnTo>
                <a:lnTo>
                  <a:pt x="6075241" y="4617184"/>
                </a:lnTo>
                <a:lnTo>
                  <a:pt x="0" y="461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172200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8387" y="0"/>
            <a:ext cx="2401311" cy="1843006"/>
          </a:xfrm>
          <a:custGeom>
            <a:avLst/>
            <a:gdLst/>
            <a:ahLst/>
            <a:cxnLst/>
            <a:rect l="l" t="t" r="r" b="b"/>
            <a:pathLst>
              <a:path w="2401311" h="1843006">
                <a:moveTo>
                  <a:pt x="0" y="0"/>
                </a:moveTo>
                <a:lnTo>
                  <a:pt x="2401310" y="0"/>
                </a:lnTo>
                <a:lnTo>
                  <a:pt x="2401310" y="1843006"/>
                </a:lnTo>
                <a:lnTo>
                  <a:pt x="0" y="18430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33955" y="0"/>
            <a:ext cx="3563858" cy="2232763"/>
          </a:xfrm>
          <a:custGeom>
            <a:avLst/>
            <a:gdLst/>
            <a:ahLst/>
            <a:cxnLst/>
            <a:rect l="l" t="t" r="r" b="b"/>
            <a:pathLst>
              <a:path w="3563858" h="2232763">
                <a:moveTo>
                  <a:pt x="0" y="0"/>
                </a:moveTo>
                <a:lnTo>
                  <a:pt x="3563858" y="0"/>
                </a:lnTo>
                <a:lnTo>
                  <a:pt x="3563858" y="2232763"/>
                </a:lnTo>
                <a:lnTo>
                  <a:pt x="0" y="2232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68776" y="5932336"/>
            <a:ext cx="3729038" cy="4114800"/>
          </a:xfrm>
          <a:custGeom>
            <a:avLst/>
            <a:gdLst/>
            <a:ahLst/>
            <a:cxnLst/>
            <a:rect l="l" t="t" r="r" b="b"/>
            <a:pathLst>
              <a:path w="3729038" h="4114800">
                <a:moveTo>
                  <a:pt x="0" y="0"/>
                </a:moveTo>
                <a:lnTo>
                  <a:pt x="3729037" y="0"/>
                </a:lnTo>
                <a:lnTo>
                  <a:pt x="37290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70311" y="7989736"/>
            <a:ext cx="3561650" cy="2297264"/>
          </a:xfrm>
          <a:custGeom>
            <a:avLst/>
            <a:gdLst/>
            <a:ahLst/>
            <a:cxnLst/>
            <a:rect l="l" t="t" r="r" b="b"/>
            <a:pathLst>
              <a:path w="3561650" h="2297264">
                <a:moveTo>
                  <a:pt x="0" y="0"/>
                </a:moveTo>
                <a:lnTo>
                  <a:pt x="3561649" y="0"/>
                </a:lnTo>
                <a:lnTo>
                  <a:pt x="3561649" y="2297264"/>
                </a:lnTo>
                <a:lnTo>
                  <a:pt x="0" y="22972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56076" y="7403958"/>
            <a:ext cx="2459551" cy="3074439"/>
          </a:xfrm>
          <a:custGeom>
            <a:avLst/>
            <a:gdLst/>
            <a:ahLst/>
            <a:cxnLst/>
            <a:rect l="l" t="t" r="r" b="b"/>
            <a:pathLst>
              <a:path w="2459551" h="3074439">
                <a:moveTo>
                  <a:pt x="0" y="0"/>
                </a:moveTo>
                <a:lnTo>
                  <a:pt x="2459551" y="0"/>
                </a:lnTo>
                <a:lnTo>
                  <a:pt x="2459551" y="3074439"/>
                </a:lnTo>
                <a:lnTo>
                  <a:pt x="0" y="30744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218318">
            <a:off x="8262349" y="649503"/>
            <a:ext cx="1763303" cy="1547626"/>
          </a:xfrm>
          <a:custGeom>
            <a:avLst/>
            <a:gdLst/>
            <a:ahLst/>
            <a:cxnLst/>
            <a:rect l="l" t="t" r="r" b="b"/>
            <a:pathLst>
              <a:path w="1763303" h="1547626">
                <a:moveTo>
                  <a:pt x="0" y="0"/>
                </a:moveTo>
                <a:lnTo>
                  <a:pt x="1763302" y="0"/>
                </a:lnTo>
                <a:lnTo>
                  <a:pt x="1763302" y="1547626"/>
                </a:lnTo>
                <a:lnTo>
                  <a:pt x="0" y="15476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97489" y="2719541"/>
            <a:ext cx="5145643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Let’s count!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many </a:t>
            </a:r>
            <a:r>
              <a:rPr lang="en-US" sz="519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cats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 you see?</a:t>
            </a:r>
          </a:p>
        </p:txBody>
      </p:sp>
      <p:sp>
        <p:nvSpPr>
          <p:cNvPr id="11" name="Freeform 11"/>
          <p:cNvSpPr/>
          <p:nvPr/>
        </p:nvSpPr>
        <p:spPr>
          <a:xfrm rot="1218318">
            <a:off x="14582517" y="3648995"/>
            <a:ext cx="1763303" cy="1547626"/>
          </a:xfrm>
          <a:custGeom>
            <a:avLst/>
            <a:gdLst/>
            <a:ahLst/>
            <a:cxnLst/>
            <a:rect l="l" t="t" r="r" b="b"/>
            <a:pathLst>
              <a:path w="1763303" h="1547626">
                <a:moveTo>
                  <a:pt x="0" y="0"/>
                </a:moveTo>
                <a:lnTo>
                  <a:pt x="1763303" y="0"/>
                </a:lnTo>
                <a:lnTo>
                  <a:pt x="1763303" y="1547626"/>
                </a:lnTo>
                <a:lnTo>
                  <a:pt x="0" y="15476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218318">
            <a:off x="8445702" y="4869092"/>
            <a:ext cx="1763303" cy="1547626"/>
          </a:xfrm>
          <a:custGeom>
            <a:avLst/>
            <a:gdLst/>
            <a:ahLst/>
            <a:cxnLst/>
            <a:rect l="l" t="t" r="r" b="b"/>
            <a:pathLst>
              <a:path w="1763303" h="1547626">
                <a:moveTo>
                  <a:pt x="0" y="0"/>
                </a:moveTo>
                <a:lnTo>
                  <a:pt x="1763303" y="0"/>
                </a:lnTo>
                <a:lnTo>
                  <a:pt x="1763303" y="1547626"/>
                </a:lnTo>
                <a:lnTo>
                  <a:pt x="0" y="15476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275443">
            <a:off x="16639617" y="8578325"/>
            <a:ext cx="1624725" cy="1425999"/>
          </a:xfrm>
          <a:custGeom>
            <a:avLst/>
            <a:gdLst/>
            <a:ahLst/>
            <a:cxnLst/>
            <a:rect l="l" t="t" r="r" b="b"/>
            <a:pathLst>
              <a:path w="1624725" h="1425999">
                <a:moveTo>
                  <a:pt x="0" y="0"/>
                </a:moveTo>
                <a:lnTo>
                  <a:pt x="1624726" y="0"/>
                </a:lnTo>
                <a:lnTo>
                  <a:pt x="1624726" y="1425998"/>
                </a:lnTo>
                <a:lnTo>
                  <a:pt x="0" y="1425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430" y="6172200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3507" y="1554998"/>
            <a:ext cx="4884036" cy="4114800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5" y="0"/>
                </a:lnTo>
                <a:lnTo>
                  <a:pt x="4884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08461" y="1580716"/>
            <a:ext cx="6775113" cy="8468891"/>
          </a:xfrm>
          <a:custGeom>
            <a:avLst/>
            <a:gdLst/>
            <a:ahLst/>
            <a:cxnLst/>
            <a:rect l="l" t="t" r="r" b="b"/>
            <a:pathLst>
              <a:path w="6775113" h="8468891">
                <a:moveTo>
                  <a:pt x="0" y="0"/>
                </a:moveTo>
                <a:lnTo>
                  <a:pt x="6775112" y="0"/>
                </a:lnTo>
                <a:lnTo>
                  <a:pt x="6775112" y="8468891"/>
                </a:lnTo>
                <a:lnTo>
                  <a:pt x="0" y="84688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20349" y="6850791"/>
            <a:ext cx="2748967" cy="3436209"/>
          </a:xfrm>
          <a:custGeom>
            <a:avLst/>
            <a:gdLst/>
            <a:ahLst/>
            <a:cxnLst/>
            <a:rect l="l" t="t" r="r" b="b"/>
            <a:pathLst>
              <a:path w="2748967" h="3436209">
                <a:moveTo>
                  <a:pt x="0" y="0"/>
                </a:moveTo>
                <a:lnTo>
                  <a:pt x="2748967" y="0"/>
                </a:lnTo>
                <a:lnTo>
                  <a:pt x="2748967" y="3436209"/>
                </a:lnTo>
                <a:lnTo>
                  <a:pt x="0" y="3436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39868" y="239207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4" y="0"/>
                </a:lnTo>
                <a:lnTo>
                  <a:pt x="2608264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531760" y="1971602"/>
            <a:ext cx="4267530" cy="2852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1"/>
              </a:lnSpc>
            </a:pPr>
            <a:r>
              <a:rPr lang="en-US" sz="5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big </a:t>
            </a:r>
          </a:p>
          <a:p>
            <a:pPr algn="ctr">
              <a:lnSpc>
                <a:spcPts val="7621"/>
              </a:lnSpc>
            </a:pPr>
            <a:r>
              <a:rPr lang="en-US" sz="5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 </a:t>
            </a:r>
          </a:p>
          <a:p>
            <a:pPr algn="ctr">
              <a:lnSpc>
                <a:spcPts val="7621"/>
              </a:lnSpc>
            </a:pPr>
            <a:r>
              <a:rPr lang="en-US" sz="544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small?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60087" y="286442"/>
            <a:ext cx="336782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CDB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big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764682" y="5463383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4" y="0"/>
                </a:lnTo>
                <a:lnTo>
                  <a:pt x="2608264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764682" y="5510618"/>
            <a:ext cx="26082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BFF9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989736"/>
            <a:ext cx="3561650" cy="2297264"/>
          </a:xfrm>
          <a:custGeom>
            <a:avLst/>
            <a:gdLst/>
            <a:ahLst/>
            <a:cxnLst/>
            <a:rect l="l" t="t" r="r" b="b"/>
            <a:pathLst>
              <a:path w="3561650" h="2297264">
                <a:moveTo>
                  <a:pt x="0" y="0"/>
                </a:moveTo>
                <a:lnTo>
                  <a:pt x="3561650" y="0"/>
                </a:lnTo>
                <a:lnTo>
                  <a:pt x="3561650" y="2297264"/>
                </a:lnTo>
                <a:lnTo>
                  <a:pt x="0" y="2297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537" y="3301411"/>
            <a:ext cx="4884036" cy="4114800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5" y="0"/>
                </a:lnTo>
                <a:lnTo>
                  <a:pt x="4884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24604" y="8337256"/>
            <a:ext cx="1669393" cy="1842089"/>
          </a:xfrm>
          <a:custGeom>
            <a:avLst/>
            <a:gdLst/>
            <a:ahLst/>
            <a:cxnLst/>
            <a:rect l="l" t="t" r="r" b="b"/>
            <a:pathLst>
              <a:path w="1669393" h="1842089">
                <a:moveTo>
                  <a:pt x="0" y="0"/>
                </a:moveTo>
                <a:lnTo>
                  <a:pt x="1669392" y="0"/>
                </a:lnTo>
                <a:lnTo>
                  <a:pt x="1669392" y="1842088"/>
                </a:lnTo>
                <a:lnTo>
                  <a:pt x="0" y="1842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71052" y="0"/>
            <a:ext cx="5522945" cy="6094284"/>
          </a:xfrm>
          <a:custGeom>
            <a:avLst/>
            <a:gdLst/>
            <a:ahLst/>
            <a:cxnLst/>
            <a:rect l="l" t="t" r="r" b="b"/>
            <a:pathLst>
              <a:path w="5522945" h="6094284">
                <a:moveTo>
                  <a:pt x="0" y="0"/>
                </a:moveTo>
                <a:lnTo>
                  <a:pt x="5522944" y="0"/>
                </a:lnTo>
                <a:lnTo>
                  <a:pt x="5522944" y="6094284"/>
                </a:lnTo>
                <a:lnTo>
                  <a:pt x="0" y="6094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69724" y="4808543"/>
            <a:ext cx="4382765" cy="5478457"/>
          </a:xfrm>
          <a:custGeom>
            <a:avLst/>
            <a:gdLst/>
            <a:ahLst/>
            <a:cxnLst/>
            <a:rect l="l" t="t" r="r" b="b"/>
            <a:pathLst>
              <a:path w="4382765" h="5478457">
                <a:moveTo>
                  <a:pt x="0" y="0"/>
                </a:moveTo>
                <a:lnTo>
                  <a:pt x="4382765" y="0"/>
                </a:lnTo>
                <a:lnTo>
                  <a:pt x="4382765" y="5478457"/>
                </a:lnTo>
                <a:lnTo>
                  <a:pt x="0" y="54784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442" y="217937"/>
            <a:ext cx="1297221" cy="1621526"/>
          </a:xfrm>
          <a:custGeom>
            <a:avLst/>
            <a:gdLst/>
            <a:ahLst/>
            <a:cxnLst/>
            <a:rect l="l" t="t" r="r" b="b"/>
            <a:pathLst>
              <a:path w="1297221" h="1621526">
                <a:moveTo>
                  <a:pt x="0" y="0"/>
                </a:moveTo>
                <a:lnTo>
                  <a:pt x="1297221" y="0"/>
                </a:lnTo>
                <a:lnTo>
                  <a:pt x="1297221" y="1621526"/>
                </a:lnTo>
                <a:lnTo>
                  <a:pt x="0" y="16215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93647" y="217937"/>
            <a:ext cx="6458815" cy="4046458"/>
          </a:xfrm>
          <a:custGeom>
            <a:avLst/>
            <a:gdLst/>
            <a:ahLst/>
            <a:cxnLst/>
            <a:rect l="l" t="t" r="r" b="b"/>
            <a:pathLst>
              <a:path w="6458815" h="4046458">
                <a:moveTo>
                  <a:pt x="0" y="0"/>
                </a:moveTo>
                <a:lnTo>
                  <a:pt x="6458815" y="0"/>
                </a:lnTo>
                <a:lnTo>
                  <a:pt x="6458815" y="4046458"/>
                </a:lnTo>
                <a:lnTo>
                  <a:pt x="0" y="40464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32365" y="9138368"/>
            <a:ext cx="2121571" cy="1329168"/>
          </a:xfrm>
          <a:custGeom>
            <a:avLst/>
            <a:gdLst/>
            <a:ahLst/>
            <a:cxnLst/>
            <a:rect l="l" t="t" r="r" b="b"/>
            <a:pathLst>
              <a:path w="2121571" h="1329168">
                <a:moveTo>
                  <a:pt x="0" y="0"/>
                </a:moveTo>
                <a:lnTo>
                  <a:pt x="2121571" y="0"/>
                </a:lnTo>
                <a:lnTo>
                  <a:pt x="2121571" y="1329168"/>
                </a:lnTo>
                <a:lnTo>
                  <a:pt x="0" y="13291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28099" y="7704903"/>
            <a:ext cx="2018680" cy="1264706"/>
          </a:xfrm>
          <a:custGeom>
            <a:avLst/>
            <a:gdLst/>
            <a:ahLst/>
            <a:cxnLst/>
            <a:rect l="l" t="t" r="r" b="b"/>
            <a:pathLst>
              <a:path w="2018680" h="1264706">
                <a:moveTo>
                  <a:pt x="0" y="0"/>
                </a:moveTo>
                <a:lnTo>
                  <a:pt x="2018680" y="0"/>
                </a:lnTo>
                <a:lnTo>
                  <a:pt x="2018680" y="1264706"/>
                </a:lnTo>
                <a:lnTo>
                  <a:pt x="0" y="12647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02053" y="3728402"/>
            <a:ext cx="4536638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Count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4CDBF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big 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 </a:t>
            </a:r>
            <a:r>
              <a:rPr lang="en-US" sz="5199" b="1">
                <a:solidFill>
                  <a:srgbClr val="0BFF9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small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cats!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487198" y="217937"/>
            <a:ext cx="2018680" cy="1264706"/>
          </a:xfrm>
          <a:custGeom>
            <a:avLst/>
            <a:gdLst/>
            <a:ahLst/>
            <a:cxnLst/>
            <a:rect l="l" t="t" r="r" b="b"/>
            <a:pathLst>
              <a:path w="2018680" h="1264706">
                <a:moveTo>
                  <a:pt x="0" y="0"/>
                </a:moveTo>
                <a:lnTo>
                  <a:pt x="2018680" y="0"/>
                </a:lnTo>
                <a:lnTo>
                  <a:pt x="2018680" y="1264706"/>
                </a:lnTo>
                <a:lnTo>
                  <a:pt x="0" y="12647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38876" y="6368210"/>
            <a:ext cx="1297221" cy="1621526"/>
          </a:xfrm>
          <a:custGeom>
            <a:avLst/>
            <a:gdLst/>
            <a:ahLst/>
            <a:cxnLst/>
            <a:rect l="l" t="t" r="r" b="b"/>
            <a:pathLst>
              <a:path w="1297221" h="1621526">
                <a:moveTo>
                  <a:pt x="0" y="0"/>
                </a:moveTo>
                <a:lnTo>
                  <a:pt x="1297220" y="0"/>
                </a:lnTo>
                <a:lnTo>
                  <a:pt x="1297220" y="1621526"/>
                </a:lnTo>
                <a:lnTo>
                  <a:pt x="0" y="16215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033" y="4037326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8152" y="239235"/>
            <a:ext cx="4884036" cy="4114800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5" y="0"/>
                </a:lnTo>
                <a:lnTo>
                  <a:pt x="48840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61224" y="6386680"/>
            <a:ext cx="3415798" cy="4269747"/>
          </a:xfrm>
          <a:custGeom>
            <a:avLst/>
            <a:gdLst/>
            <a:ahLst/>
            <a:cxnLst/>
            <a:rect l="l" t="t" r="r" b="b"/>
            <a:pathLst>
              <a:path w="3415798" h="4269747">
                <a:moveTo>
                  <a:pt x="0" y="0"/>
                </a:moveTo>
                <a:lnTo>
                  <a:pt x="3415798" y="0"/>
                </a:lnTo>
                <a:lnTo>
                  <a:pt x="3415798" y="4269747"/>
                </a:lnTo>
                <a:lnTo>
                  <a:pt x="0" y="42697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1151" y="6386680"/>
            <a:ext cx="3481036" cy="3900320"/>
          </a:xfrm>
          <a:custGeom>
            <a:avLst/>
            <a:gdLst/>
            <a:ahLst/>
            <a:cxnLst/>
            <a:rect l="l" t="t" r="r" b="b"/>
            <a:pathLst>
              <a:path w="3481036" h="3900320">
                <a:moveTo>
                  <a:pt x="0" y="0"/>
                </a:moveTo>
                <a:lnTo>
                  <a:pt x="3481036" y="0"/>
                </a:lnTo>
                <a:lnTo>
                  <a:pt x="3481036" y="3900320"/>
                </a:lnTo>
                <a:lnTo>
                  <a:pt x="0" y="3900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3218" y="6386680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23740" y="6279440"/>
            <a:ext cx="3631311" cy="4114800"/>
          </a:xfrm>
          <a:custGeom>
            <a:avLst/>
            <a:gdLst/>
            <a:ahLst/>
            <a:cxnLst/>
            <a:rect l="l" t="t" r="r" b="b"/>
            <a:pathLst>
              <a:path w="3631311" h="4114800">
                <a:moveTo>
                  <a:pt x="0" y="0"/>
                </a:moveTo>
                <a:lnTo>
                  <a:pt x="3631311" y="0"/>
                </a:lnTo>
                <a:lnTo>
                  <a:pt x="3631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44838" y="6172200"/>
            <a:ext cx="2443162" cy="4114800"/>
          </a:xfrm>
          <a:custGeom>
            <a:avLst/>
            <a:gdLst/>
            <a:ahLst/>
            <a:cxnLst/>
            <a:rect l="l" t="t" r="r" b="b"/>
            <a:pathLst>
              <a:path w="2443162" h="4114800">
                <a:moveTo>
                  <a:pt x="0" y="0"/>
                </a:moveTo>
                <a:lnTo>
                  <a:pt x="2443162" y="0"/>
                </a:lnTo>
                <a:lnTo>
                  <a:pt x="24431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541669" y="5436459"/>
            <a:ext cx="1285972" cy="1285972"/>
          </a:xfrm>
          <a:custGeom>
            <a:avLst/>
            <a:gdLst/>
            <a:ahLst/>
            <a:cxnLst/>
            <a:rect l="l" t="t" r="r" b="b"/>
            <a:pathLst>
              <a:path w="1285972" h="1285972">
                <a:moveTo>
                  <a:pt x="0" y="0"/>
                </a:moveTo>
                <a:lnTo>
                  <a:pt x="1285972" y="0"/>
                </a:lnTo>
                <a:lnTo>
                  <a:pt x="1285972" y="1285972"/>
                </a:lnTo>
                <a:lnTo>
                  <a:pt x="0" y="12859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536608" y="5035438"/>
            <a:ext cx="1244002" cy="1244002"/>
          </a:xfrm>
          <a:custGeom>
            <a:avLst/>
            <a:gdLst/>
            <a:ahLst/>
            <a:cxnLst/>
            <a:rect l="l" t="t" r="r" b="b"/>
            <a:pathLst>
              <a:path w="1244002" h="1244002">
                <a:moveTo>
                  <a:pt x="0" y="0"/>
                </a:moveTo>
                <a:lnTo>
                  <a:pt x="1244002" y="0"/>
                </a:lnTo>
                <a:lnTo>
                  <a:pt x="1244002" y="1244002"/>
                </a:lnTo>
                <a:lnTo>
                  <a:pt x="0" y="12440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14863" y="5035438"/>
            <a:ext cx="1351242" cy="1351242"/>
          </a:xfrm>
          <a:custGeom>
            <a:avLst/>
            <a:gdLst/>
            <a:ahLst/>
            <a:cxnLst/>
            <a:rect l="l" t="t" r="r" b="b"/>
            <a:pathLst>
              <a:path w="1351242" h="1351242">
                <a:moveTo>
                  <a:pt x="0" y="0"/>
                </a:moveTo>
                <a:lnTo>
                  <a:pt x="1351241" y="0"/>
                </a:lnTo>
                <a:lnTo>
                  <a:pt x="1351241" y="1351242"/>
                </a:lnTo>
                <a:lnTo>
                  <a:pt x="0" y="13512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94475" y="4966138"/>
            <a:ext cx="1489841" cy="1489841"/>
          </a:xfrm>
          <a:custGeom>
            <a:avLst/>
            <a:gdLst/>
            <a:ahLst/>
            <a:cxnLst/>
            <a:rect l="l" t="t" r="r" b="b"/>
            <a:pathLst>
              <a:path w="1489841" h="1489841">
                <a:moveTo>
                  <a:pt x="0" y="0"/>
                </a:moveTo>
                <a:lnTo>
                  <a:pt x="1489841" y="0"/>
                </a:lnTo>
                <a:lnTo>
                  <a:pt x="1489841" y="1489841"/>
                </a:lnTo>
                <a:lnTo>
                  <a:pt x="0" y="14898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87569" y="4371769"/>
            <a:ext cx="1543461" cy="1543461"/>
          </a:xfrm>
          <a:custGeom>
            <a:avLst/>
            <a:gdLst/>
            <a:ahLst/>
            <a:cxnLst/>
            <a:rect l="l" t="t" r="r" b="b"/>
            <a:pathLst>
              <a:path w="1543461" h="1543461">
                <a:moveTo>
                  <a:pt x="0" y="0"/>
                </a:moveTo>
                <a:lnTo>
                  <a:pt x="1543462" y="0"/>
                </a:lnTo>
                <a:lnTo>
                  <a:pt x="1543462" y="1543462"/>
                </a:lnTo>
                <a:lnTo>
                  <a:pt x="0" y="154346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04702" y="1022067"/>
            <a:ext cx="3622939" cy="2463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7"/>
              </a:lnSpc>
            </a:pPr>
            <a:r>
              <a:rPr lang="en-US" sz="468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colour</a:t>
            </a:r>
          </a:p>
          <a:p>
            <a:pPr algn="ctr">
              <a:lnSpc>
                <a:spcPts val="6557"/>
              </a:lnSpc>
            </a:pPr>
            <a:r>
              <a:rPr lang="en-US" sz="468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are these</a:t>
            </a:r>
          </a:p>
          <a:p>
            <a:pPr algn="ctr">
              <a:lnSpc>
                <a:spcPts val="6557"/>
              </a:lnSpc>
            </a:pPr>
            <a:r>
              <a:rPr lang="en-US" sz="468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cats?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72200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0109" y="1722462"/>
            <a:ext cx="4884036" cy="4114800"/>
          </a:xfrm>
          <a:custGeom>
            <a:avLst/>
            <a:gdLst/>
            <a:ahLst/>
            <a:cxnLst/>
            <a:rect l="l" t="t" r="r" b="b"/>
            <a:pathLst>
              <a:path w="4884036" h="4114800">
                <a:moveTo>
                  <a:pt x="0" y="0"/>
                </a:moveTo>
                <a:lnTo>
                  <a:pt x="4884036" y="0"/>
                </a:lnTo>
                <a:lnTo>
                  <a:pt x="4884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30787" y="6309206"/>
            <a:ext cx="3481036" cy="3900320"/>
          </a:xfrm>
          <a:custGeom>
            <a:avLst/>
            <a:gdLst/>
            <a:ahLst/>
            <a:cxnLst/>
            <a:rect l="l" t="t" r="r" b="b"/>
            <a:pathLst>
              <a:path w="3481036" h="3900320">
                <a:moveTo>
                  <a:pt x="0" y="0"/>
                </a:moveTo>
                <a:lnTo>
                  <a:pt x="3481036" y="0"/>
                </a:lnTo>
                <a:lnTo>
                  <a:pt x="3481036" y="3900320"/>
                </a:lnTo>
                <a:lnTo>
                  <a:pt x="0" y="3900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39570" y="6094726"/>
            <a:ext cx="3970782" cy="4114800"/>
          </a:xfrm>
          <a:custGeom>
            <a:avLst/>
            <a:gdLst/>
            <a:ahLst/>
            <a:cxnLst/>
            <a:rect l="l" t="t" r="r" b="b"/>
            <a:pathLst>
              <a:path w="3970782" h="4114800">
                <a:moveTo>
                  <a:pt x="0" y="0"/>
                </a:moveTo>
                <a:lnTo>
                  <a:pt x="3970782" y="0"/>
                </a:lnTo>
                <a:lnTo>
                  <a:pt x="39707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810575" y="6079445"/>
            <a:ext cx="3631311" cy="4114800"/>
          </a:xfrm>
          <a:custGeom>
            <a:avLst/>
            <a:gdLst/>
            <a:ahLst/>
            <a:cxnLst/>
            <a:rect l="l" t="t" r="r" b="b"/>
            <a:pathLst>
              <a:path w="3631311" h="4114800">
                <a:moveTo>
                  <a:pt x="0" y="0"/>
                </a:moveTo>
                <a:lnTo>
                  <a:pt x="3631311" y="0"/>
                </a:lnTo>
                <a:lnTo>
                  <a:pt x="3631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67172" y="4760447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5" y="0"/>
                </a:lnTo>
                <a:lnTo>
                  <a:pt x="2608265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60109" y="2826727"/>
            <a:ext cx="488403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its name?</a:t>
            </a:r>
          </a:p>
        </p:txBody>
      </p:sp>
      <p:sp>
        <p:nvSpPr>
          <p:cNvPr id="9" name="Freeform 9"/>
          <p:cNvSpPr/>
          <p:nvPr/>
        </p:nvSpPr>
        <p:spPr>
          <a:xfrm>
            <a:off x="10363200" y="4760447"/>
            <a:ext cx="3476370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4" y="0"/>
                </a:lnTo>
                <a:lnTo>
                  <a:pt x="2608264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20829" y="4605092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4" y="0"/>
                </a:lnTo>
                <a:lnTo>
                  <a:pt x="2608264" y="1076816"/>
                </a:lnTo>
                <a:lnTo>
                  <a:pt x="0" y="10768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67172" y="4807682"/>
            <a:ext cx="26082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06379" y="4807682"/>
            <a:ext cx="2251932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89703" y="4665197"/>
            <a:ext cx="12705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D9299-8EE8-9651-FED1-E2C365E23F77}"/>
              </a:ext>
            </a:extLst>
          </p:cNvPr>
          <p:cNvSpPr txBox="1"/>
          <p:nvPr/>
        </p:nvSpPr>
        <p:spPr>
          <a:xfrm>
            <a:off x="5867400" y="11102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https://yandex.ru/video/preview/2880281943101691585</a:t>
            </a:r>
            <a:endParaRPr lang="en-US" dirty="0"/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444F1-DADE-AD33-C800-1804F916FE89}"/>
              </a:ext>
            </a:extLst>
          </p:cNvPr>
          <p:cNvSpPr txBox="1"/>
          <p:nvPr/>
        </p:nvSpPr>
        <p:spPr>
          <a:xfrm>
            <a:off x="9181578" y="101675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https://yandex.ru/video/preview/13356872073524268621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0202" y="2664651"/>
            <a:ext cx="3360941" cy="3729200"/>
          </a:xfrm>
          <a:custGeom>
            <a:avLst/>
            <a:gdLst/>
            <a:ahLst/>
            <a:cxnLst/>
            <a:rect l="l" t="t" r="r" b="b"/>
            <a:pathLst>
              <a:path w="3360941" h="3729200">
                <a:moveTo>
                  <a:pt x="0" y="0"/>
                </a:moveTo>
                <a:lnTo>
                  <a:pt x="3360942" y="0"/>
                </a:lnTo>
                <a:lnTo>
                  <a:pt x="3360942" y="3729200"/>
                </a:lnTo>
                <a:lnTo>
                  <a:pt x="0" y="372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0202" y="815936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5" y="0"/>
                </a:lnTo>
                <a:lnTo>
                  <a:pt x="2608265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67359" y="133987"/>
            <a:ext cx="2608264" cy="1076815"/>
          </a:xfrm>
          <a:custGeom>
            <a:avLst/>
            <a:gdLst/>
            <a:ahLst/>
            <a:cxnLst/>
            <a:rect l="l" t="t" r="r" b="b"/>
            <a:pathLst>
              <a:path w="2608264" h="1076815">
                <a:moveTo>
                  <a:pt x="0" y="0"/>
                </a:moveTo>
                <a:lnTo>
                  <a:pt x="2608265" y="0"/>
                </a:lnTo>
                <a:lnTo>
                  <a:pt x="2608265" y="1076815"/>
                </a:lnTo>
                <a:lnTo>
                  <a:pt x="0" y="1076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69919" y="917748"/>
            <a:ext cx="3058340" cy="5273000"/>
          </a:xfrm>
          <a:custGeom>
            <a:avLst/>
            <a:gdLst/>
            <a:ahLst/>
            <a:cxnLst/>
            <a:rect l="l" t="t" r="r" b="b"/>
            <a:pathLst>
              <a:path w="3058340" h="5273000">
                <a:moveTo>
                  <a:pt x="0" y="0"/>
                </a:moveTo>
                <a:lnTo>
                  <a:pt x="3058339" y="0"/>
                </a:lnTo>
                <a:lnTo>
                  <a:pt x="3058339" y="5272999"/>
                </a:lnTo>
                <a:lnTo>
                  <a:pt x="0" y="527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7235" y="6158710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41743" y="7179376"/>
            <a:ext cx="3365093" cy="2796063"/>
          </a:xfrm>
          <a:custGeom>
            <a:avLst/>
            <a:gdLst/>
            <a:ahLst/>
            <a:cxnLst/>
            <a:rect l="l" t="t" r="r" b="b"/>
            <a:pathLst>
              <a:path w="2834184" h="2387800">
                <a:moveTo>
                  <a:pt x="0" y="0"/>
                </a:moveTo>
                <a:lnTo>
                  <a:pt x="2834184" y="0"/>
                </a:lnTo>
                <a:lnTo>
                  <a:pt x="2834184" y="2387801"/>
                </a:lnTo>
                <a:lnTo>
                  <a:pt x="0" y="2387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78460" y="311561"/>
            <a:ext cx="3185722" cy="2796064"/>
          </a:xfrm>
          <a:custGeom>
            <a:avLst/>
            <a:gdLst/>
            <a:ahLst/>
            <a:cxnLst/>
            <a:rect l="l" t="t" r="r" b="b"/>
            <a:pathLst>
              <a:path w="3185722" h="2796064">
                <a:moveTo>
                  <a:pt x="0" y="0"/>
                </a:moveTo>
                <a:lnTo>
                  <a:pt x="3185722" y="0"/>
                </a:lnTo>
                <a:lnTo>
                  <a:pt x="3185722" y="2796064"/>
                </a:lnTo>
                <a:lnTo>
                  <a:pt x="0" y="27960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16533" y="6393851"/>
            <a:ext cx="3802575" cy="3337467"/>
          </a:xfrm>
          <a:custGeom>
            <a:avLst/>
            <a:gdLst/>
            <a:ahLst/>
            <a:cxnLst/>
            <a:rect l="l" t="t" r="r" b="b"/>
            <a:pathLst>
              <a:path w="3802575" h="3337467">
                <a:moveTo>
                  <a:pt x="0" y="0"/>
                </a:moveTo>
                <a:lnTo>
                  <a:pt x="3802575" y="0"/>
                </a:lnTo>
                <a:lnTo>
                  <a:pt x="3802575" y="3337466"/>
                </a:lnTo>
                <a:lnTo>
                  <a:pt x="0" y="333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21482" y="1709593"/>
            <a:ext cx="3771081" cy="3309825"/>
          </a:xfrm>
          <a:custGeom>
            <a:avLst/>
            <a:gdLst/>
            <a:ahLst/>
            <a:cxnLst/>
            <a:rect l="l" t="t" r="r" b="b"/>
            <a:pathLst>
              <a:path w="3771081" h="3309825">
                <a:moveTo>
                  <a:pt x="0" y="0"/>
                </a:moveTo>
                <a:lnTo>
                  <a:pt x="3771081" y="0"/>
                </a:lnTo>
                <a:lnTo>
                  <a:pt x="3771081" y="3309824"/>
                </a:lnTo>
                <a:lnTo>
                  <a:pt x="0" y="33098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144085" y="7424265"/>
            <a:ext cx="2609667" cy="2290468"/>
          </a:xfrm>
          <a:custGeom>
            <a:avLst/>
            <a:gdLst/>
            <a:ahLst/>
            <a:cxnLst/>
            <a:rect l="l" t="t" r="r" b="b"/>
            <a:pathLst>
              <a:path w="2609667" h="2290468">
                <a:moveTo>
                  <a:pt x="0" y="0"/>
                </a:moveTo>
                <a:lnTo>
                  <a:pt x="2609666" y="0"/>
                </a:lnTo>
                <a:lnTo>
                  <a:pt x="2609666" y="2290467"/>
                </a:lnTo>
                <a:lnTo>
                  <a:pt x="0" y="22904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59566" y="6228199"/>
            <a:ext cx="3768692" cy="4192481"/>
          </a:xfrm>
          <a:custGeom>
            <a:avLst/>
            <a:gdLst/>
            <a:ahLst/>
            <a:cxnLst/>
            <a:rect l="l" t="t" r="r" b="b"/>
            <a:pathLst>
              <a:path w="3768692" h="4192481">
                <a:moveTo>
                  <a:pt x="0" y="0"/>
                </a:moveTo>
                <a:lnTo>
                  <a:pt x="3768692" y="0"/>
                </a:lnTo>
                <a:lnTo>
                  <a:pt x="3768692" y="4192481"/>
                </a:lnTo>
                <a:lnTo>
                  <a:pt x="0" y="41924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0202" y="822498"/>
            <a:ext cx="26082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FF38A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67359" y="181222"/>
            <a:ext cx="260826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FF38A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nnie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34248" y="7608098"/>
            <a:ext cx="2263616" cy="121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same?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996822"/>
            <a:ext cx="4556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42314" y="1005656"/>
            <a:ext cx="3988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83158" y="8586694"/>
            <a:ext cx="4556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81343" y="7329015"/>
            <a:ext cx="3988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12078" y="3642156"/>
            <a:ext cx="377108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55332" y="2477410"/>
            <a:ext cx="4556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662158" y="8767127"/>
            <a:ext cx="3988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68500" y="7833267"/>
            <a:ext cx="39885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269919" y="8587012"/>
            <a:ext cx="2505549" cy="124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6"/>
              </a:lnSpc>
              <a:spcBef>
                <a:spcPct val="0"/>
              </a:spcBef>
            </a:pPr>
            <a:r>
              <a:rPr lang="en-US" sz="727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</a:t>
            </a:r>
            <a:r>
              <a:rPr lang="en-US" sz="7275" b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7275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5252" y="6821424"/>
            <a:ext cx="7315200" cy="3465576"/>
          </a:xfrm>
          <a:custGeom>
            <a:avLst/>
            <a:gdLst/>
            <a:ahLst/>
            <a:cxnLst/>
            <a:rect l="l" t="t" r="r" b="b"/>
            <a:pathLst>
              <a:path w="7315200" h="3465576">
                <a:moveTo>
                  <a:pt x="0" y="0"/>
                </a:moveTo>
                <a:lnTo>
                  <a:pt x="7315200" y="0"/>
                </a:lnTo>
                <a:lnTo>
                  <a:pt x="7315200" y="3465576"/>
                </a:lnTo>
                <a:lnTo>
                  <a:pt x="0" y="3465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43610" y="478441"/>
            <a:ext cx="7778474" cy="6553365"/>
          </a:xfrm>
          <a:custGeom>
            <a:avLst/>
            <a:gdLst/>
            <a:ahLst/>
            <a:cxnLst/>
            <a:rect l="l" t="t" r="r" b="b"/>
            <a:pathLst>
              <a:path w="7778474" h="6553365">
                <a:moveTo>
                  <a:pt x="0" y="0"/>
                </a:moveTo>
                <a:lnTo>
                  <a:pt x="7778474" y="0"/>
                </a:lnTo>
                <a:lnTo>
                  <a:pt x="7778474" y="6553365"/>
                </a:lnTo>
                <a:lnTo>
                  <a:pt x="0" y="6553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379870">
            <a:off x="338377" y="8039845"/>
            <a:ext cx="2050683" cy="1799856"/>
          </a:xfrm>
          <a:custGeom>
            <a:avLst/>
            <a:gdLst/>
            <a:ahLst/>
            <a:cxnLst/>
            <a:rect l="l" t="t" r="r" b="b"/>
            <a:pathLst>
              <a:path w="2050683" h="1799856">
                <a:moveTo>
                  <a:pt x="0" y="0"/>
                </a:moveTo>
                <a:lnTo>
                  <a:pt x="2050684" y="0"/>
                </a:lnTo>
                <a:lnTo>
                  <a:pt x="2050684" y="1799856"/>
                </a:lnTo>
                <a:lnTo>
                  <a:pt x="0" y="1799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73653" y="2570220"/>
            <a:ext cx="11318388" cy="216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0"/>
              </a:lnSpc>
              <a:spcBef>
                <a:spcPct val="0"/>
              </a:spcBef>
            </a:pPr>
            <a:r>
              <a:rPr lang="en-US" sz="1265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Goodbye!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132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Comfortaa Bold</vt:lpstr>
      <vt:lpstr>Romochka</vt:lpstr>
      <vt:lpstr>Arial</vt:lpstr>
      <vt:lpstr>Open Sans Bold Italics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learners age 5-7</dc:title>
  <cp:lastModifiedBy>Zver</cp:lastModifiedBy>
  <cp:revision>7</cp:revision>
  <dcterms:created xsi:type="dcterms:W3CDTF">2006-08-16T00:00:00Z</dcterms:created>
  <dcterms:modified xsi:type="dcterms:W3CDTF">2025-07-02T20:15:37Z</dcterms:modified>
  <dc:identifier>DAGqOdM8aZw</dc:identifier>
</cp:coreProperties>
</file>