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9144000" cy="5143500" type="screen16x9"/>
  <p:notesSz cx="6858000" cy="9144000"/>
  <p:embeddedFontLst>
    <p:embeddedFont>
      <p:font typeface="Comfortaa" panose="020B0604020202020204" charset="0"/>
      <p:regular r:id="rId10"/>
      <p:bold r:id="rId11"/>
    </p:embeddedFont>
    <p:embeddedFont>
      <p:font typeface="Proxima Nova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-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04638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77f8ffe6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77f8ffe6d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77f8ffe6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77f8ffe6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77f8ffe6d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77f8ffe6d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77f8ffe6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77f8ffe6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77f8ffe6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77f8ffe6d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amyat-naroda.ru/heroes/podvig-chelovek_yubileinaya_kartoteka1514209497/?backurl=%2Fheroes%2F%3Fadv_search%3Dy%26last_name%3D%D0%9F%D0%B0%D0%B2%D0%BB%D0%BE%D0%B2%D1%81%D0%BA%D0%B8%D0%B9%20%26first_name%3D%D0%90%D0%BD%D0%B4%D1%80%D0%B5%D0%B9%26middle_name%3D%D0%9A%D0%B8%D1%80%D0%B8%D0%BB%D0%BB%D0%BE%D0%B2%D0%B8%D1%87%26date_birth_from%3D1918%26static_hash%3D7f525f8c9a3138e328570e019d7f38bcb3573f3600cdbc1aa8742bd494516397v9%26group%3Dall%26types%3Dpamyat_commander%3Anagrady_nagrad_doc%3Anagrady_uchet_kartoteka%3Anagrady_ubilein_kartoteka%3Apdv_kart_in%3Apdv_kart_in_inostranec%3Apamyat_voenkomat%3Apotery_vpp%3Apamyat_zsp_parts%3Akld_ran%3Akld_bolezn%3Akld_card%3Akld_upk%3Akld_vmf%3Akld_partizan%3Apotery_doneseniya_o_poteryah%3Apotery_gospitali%3Apotery_utochenie_poter%3Apotery_spiski_zahoroneniy%3Apotery_voennoplen%3Apotery_iskluchenie_iz_spiskov%3Apotery_kartoteki%3Apotery_rvk_extra%3Apotery_isp_extra%3Asame_doroga%3Asame_rvk%3Asame_guk%3Apotery_knigi_pamyati%26page%3D1%26grouppersons%3D1&amp;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457200" y="298580"/>
            <a:ext cx="5784980" cy="14275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00" b="1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Районный конкурс, </a:t>
            </a:r>
            <a:br>
              <a:rPr lang="ru" sz="1800" b="1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</a:br>
            <a:r>
              <a:rPr lang="ru" sz="1800" b="1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посвящённый 80-годовщине празднования Победы в Великой Отечественной войне </a:t>
            </a:r>
            <a:br>
              <a:rPr lang="ru" sz="1800" b="1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</a:br>
            <a:r>
              <a:rPr lang="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«Моя </a:t>
            </a:r>
            <a:r>
              <a:rPr lang="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семья в годы Великой </a:t>
            </a:r>
            <a:r>
              <a:rPr lang="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Отечественной войны»</a:t>
            </a:r>
            <a:endParaRPr sz="2400" b="1" dirty="0">
              <a:solidFill>
                <a:srgbClr val="C00000"/>
              </a:solidFill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0450" y="3182325"/>
            <a:ext cx="4688700" cy="15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Чернявский Алексей Александрович</a:t>
            </a:r>
            <a:br>
              <a:rPr lang="ru" b="1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</a:br>
            <a:r>
              <a:rPr lang="ru" b="1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МКОУ “Калининская СОШ</a:t>
            </a:r>
            <a:r>
              <a:rPr lang="ru" b="1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” </a:t>
            </a:r>
            <a:r>
              <a:rPr lang="ru" b="1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/>
            </a:r>
            <a:br>
              <a:rPr lang="ru" b="1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</a:br>
            <a:r>
              <a:rPr lang="ru" b="1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17 лет</a:t>
            </a:r>
            <a:br>
              <a:rPr lang="ru" b="1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</a:br>
            <a:r>
              <a:rPr lang="ru" b="1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Руководитель: Касеева Наталья Николаевна</a:t>
            </a:r>
            <a:endParaRPr b="1" dirty="0"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</p:txBody>
      </p:sp>
      <p:pic>
        <p:nvPicPr>
          <p:cNvPr id="61" name="Google Shape;61;p13" title="scale_1200 (3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8651" y="167951"/>
            <a:ext cx="2211354" cy="4349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 title="614820567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5325" y="152400"/>
            <a:ext cx="3228675" cy="48919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719750" y="335902"/>
            <a:ext cx="4648800" cy="4708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деду за Победу, </a:t>
            </a: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отстоявший дом, </a:t>
            </a: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 чистое, за веру, </a:t>
            </a: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мы теперь живем!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18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Моя семья </a:t>
            </a:r>
            <a:r>
              <a:rPr lang="ru" sz="1800" b="1" dirty="0">
                <a:solidFill>
                  <a:schemeClr val="dk1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разнообразна своими личностями и </a:t>
            </a:r>
            <a:r>
              <a:rPr lang="ru" sz="18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историями.</a:t>
            </a:r>
          </a:p>
          <a:p>
            <a:pPr lvl="0" algn="ctr"/>
            <a:r>
              <a:rPr lang="ru" sz="18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Особо в нашей семье хранят память о тех, кто сражался в Великой Отечесвенной войне.</a:t>
            </a:r>
          </a:p>
          <a:p>
            <a:pPr lvl="0" algn="ctr"/>
            <a:r>
              <a:rPr lang="ru" sz="1800" b="1" dirty="0">
                <a:solidFill>
                  <a:schemeClr val="dk1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Я</a:t>
            </a:r>
            <a:r>
              <a:rPr lang="ru" sz="18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ru" sz="1800" b="1" dirty="0">
                <a:solidFill>
                  <a:schemeClr val="dk1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хочу вам рассказать о </a:t>
            </a:r>
            <a:r>
              <a:rPr lang="ru" sz="18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них...</a:t>
            </a:r>
          </a:p>
          <a:p>
            <a:pPr lvl="0" algn="ctr"/>
            <a:r>
              <a:rPr lang="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ВЕЧНАЯ ПАМЯТЬ... </a:t>
            </a:r>
          </a:p>
          <a:p>
            <a:pPr lvl="0" algn="ctr"/>
            <a:r>
              <a:rPr lang="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ВЕЧНАЯ СЛАВА!!!</a:t>
            </a:r>
            <a:endParaRPr sz="1800" b="1" dirty="0">
              <a:solidFill>
                <a:srgbClr val="C00000"/>
              </a:solidFill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2302" y="130200"/>
            <a:ext cx="3088433" cy="48831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146800" y="130200"/>
            <a:ext cx="5208600" cy="471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Мамин дедушка, </a:t>
            </a:r>
            <a:r>
              <a:rPr lang="ru" b="1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Павловский Андрей Кириллович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,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родился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в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1918 году, на Украине, в Хмельницкой области, Новоушицком районе, в селе Глебов. Рос он в многодетной семье, его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отец был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участником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Первой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мировой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войны и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Г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ражданской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войны в России.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Во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время Великой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Отечественной войны Андрей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Кириллович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командовал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партизанским отрядом в лесах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Хмельницкой области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(Хмельницкий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район был оккупирован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фашистами в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первые недели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войны).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Ч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ерез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свою жену, которая работала прачкой в оккупации, узнавал информацию о расположении  и численности нацистов в близлежащей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местности. Но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после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того, как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фашисты 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повесили его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брата,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узнав,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что Андрей Кириллович является партизаном, свою жену он вместе со своим отрядом увёл в леса.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Продолжал заниматься партизанской деятельностью.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По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окончанию войны, он продолжил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мирную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жизнь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на своей малой родине, работая директором одной из школ. </a:t>
            </a:r>
            <a:endParaRPr dirty="0">
              <a:solidFill>
                <a:schemeClr val="accent3"/>
              </a:solidFill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2117" y="298580"/>
            <a:ext cx="4298577" cy="462484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107725" y="144425"/>
            <a:ext cx="4464300" cy="47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b="1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Дмитриев Александр </a:t>
            </a:r>
            <a:r>
              <a:rPr lang="ru" b="1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Фёдорович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, отец маминого дедушки по маминой линии,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родился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в 1917 году, в Сибири, в семье рабочего,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жили бедно.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Мобилизован он был ещё в 1939-м году, в танковые войска, участвовал в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«зимней войне»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1940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года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с  Финляндией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и в Великой Отечественной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войне.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П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осле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1944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года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был переправлен на Дальний Восток, свой боевой путь окончил в Манчжурии. </a:t>
            </a:r>
            <a:endParaRPr lang="ru" dirty="0" smtClean="0"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Всю мирную послевоенную жизнь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он страдал от множества ранений,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полученных в время войны. Много орденов у него было. Но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дедушка рассказывал, что он очень редко доставал их из своей небольшой шкатулки, которую он хранил под своими вещами, и вообще мало чего рассказывал о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войне.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После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войны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Дмитрий Александрович работал на складе, снабженцем. </a:t>
            </a:r>
            <a:endParaRPr dirty="0">
              <a:solidFill>
                <a:schemeClr val="accent3"/>
              </a:solidFill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0" y="177283"/>
            <a:ext cx="3937518" cy="469921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185825" y="267000"/>
            <a:ext cx="4167000" cy="46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b="1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Латыпов Габдрауф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, мой пра-пра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дедушка,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точную дату рождения я его не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знаю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,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он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родился в Казахстане, жил там и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рос.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У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чился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в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Военно-Политической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академии, где отличался особыми успехами в учебе,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состоял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в коммунистической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партии. Известно, что воевал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в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Финляндии.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Великую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Отечественную войну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встретил в звании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майора.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П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огиб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при обороне Ленинграда, на Невском пятачке,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героически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приняв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бой, так и 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оставшись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там, на </a:t>
            </a:r>
            <a:r>
              <a:rPr lang="ru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подходах </a:t>
            </a:r>
            <a:r>
              <a:rPr lang="ru" dirty="0" smtClean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к Ленинграду. </a:t>
            </a:r>
            <a:endParaRPr lang="ru" dirty="0" smtClean="0"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 smtClean="0">
                <a:solidFill>
                  <a:schemeClr val="tx1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Больше  нём ничего не известно, к сожалению.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9388" y="445025"/>
            <a:ext cx="3293706" cy="5727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Память </a:t>
            </a:r>
            <a:r>
              <a:rPr lang="ru-RU" b="1" dirty="0" err="1" smtClean="0"/>
              <a:t>народа.рф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b="1" dirty="0">
                <a:hlinkClick r:id="rId2"/>
              </a:rPr>
              <a:t>Павловский Андрей Кириллович. Орден Отечественной войны II степени</a:t>
            </a:r>
            <a:endParaRPr lang="ru-RU" dirty="0"/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1918, Украинская ССР, Хмельницкая обл., Ново-</a:t>
            </a:r>
            <a:r>
              <a:rPr lang="ru-RU" dirty="0" err="1">
                <a:solidFill>
                  <a:schemeClr val="tx1"/>
                </a:solidFill>
              </a:rPr>
              <a:t>Ушицкий</a:t>
            </a:r>
            <a:r>
              <a:rPr lang="ru-RU" dirty="0">
                <a:solidFill>
                  <a:schemeClr val="tx1"/>
                </a:solidFill>
              </a:rPr>
              <a:t> р-н, с. Глебов. Юбилейная картотека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08" y="2090057"/>
            <a:ext cx="2453486" cy="265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515" y="422256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Наименование награды: Орден Отечественной войны II степени</a:t>
            </a:r>
          </a:p>
        </p:txBody>
      </p:sp>
    </p:spTree>
    <p:extLst>
      <p:ext uri="{BB962C8B-B14F-4D97-AF65-F5344CB8AC3E}">
        <p14:creationId xmlns:p14="http://schemas.microsoft.com/office/powerpoint/2010/main" val="207007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4246475" y="710275"/>
            <a:ext cx="4025700" cy="2695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1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От этих людей до наших дней не дошли письма, фронтовые фотографии или ордена. Все они были затеряны временем, но </a:t>
            </a:r>
            <a:r>
              <a:rPr lang="ru" sz="18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главное, </a:t>
            </a:r>
            <a:r>
              <a:rPr lang="ru" sz="1800" b="1" dirty="0">
                <a:solidFill>
                  <a:schemeClr val="dk1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что от них осталось, это светлая память!</a:t>
            </a:r>
            <a:endParaRPr sz="1800" b="1" dirty="0">
              <a:solidFill>
                <a:schemeClr val="dk1"/>
              </a:solidFill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</p:txBody>
      </p:sp>
      <p:pic>
        <p:nvPicPr>
          <p:cNvPr id="97" name="Google Shape;97;p19" title="63050016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" y="0"/>
            <a:ext cx="356616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464</Words>
  <Application>Microsoft Office PowerPoint</Application>
  <PresentationFormat>Экран (16:9)</PresentationFormat>
  <Paragraphs>22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Comfortaa</vt:lpstr>
      <vt:lpstr>Proxima Nova</vt:lpstr>
      <vt:lpstr>Times New Roman</vt:lpstr>
      <vt:lpstr>Spearmint</vt:lpstr>
      <vt:lpstr>Районный конкурс,  посвящённый 80-годовщине празднования Победы в Великой Отечественной войне  «Моя семья в годы Великой Отечественной войны»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Память народа.рф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конкурс,  посвящённый 80-годовщине празднования Победы в Великой Отечественной войне  «Моя семья в годы Великой Отечественной войны»</dc:title>
  <cp:lastModifiedBy>Наталья</cp:lastModifiedBy>
  <cp:revision>8</cp:revision>
  <dcterms:modified xsi:type="dcterms:W3CDTF">2025-05-14T17:19:33Z</dcterms:modified>
</cp:coreProperties>
</file>