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6" r:id="rId2"/>
    <p:sldId id="280" r:id="rId3"/>
    <p:sldId id="263" r:id="rId4"/>
    <p:sldId id="270" r:id="rId5"/>
    <p:sldId id="265" r:id="rId6"/>
    <p:sldId id="262" r:id="rId7"/>
    <p:sldId id="282" r:id="rId8"/>
    <p:sldId id="261" r:id="rId9"/>
    <p:sldId id="288" r:id="rId10"/>
    <p:sldId id="297" r:id="rId11"/>
    <p:sldId id="298" r:id="rId12"/>
    <p:sldId id="278" r:id="rId13"/>
    <p:sldId id="299" r:id="rId14"/>
    <p:sldId id="300" r:id="rId15"/>
    <p:sldId id="258" r:id="rId16"/>
    <p:sldId id="290" r:id="rId17"/>
    <p:sldId id="29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5473A-5540-4BB3-A643-BBAA8A93B268}" v="147" dt="2021-01-23T08:04:22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3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r>
              <a:rPr lang="ru-RU" sz="12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440"/>
            <a:ext cx="4572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/>
            <a:fld id="{63355C31-1C32-4B1F-B830-7A4B5F3EA3D8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8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A71F9AB4-C2AF-4CCD-9C86-698C2E3B6759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2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7C73462D-3091-4D10-B6A0-76CEBDA46FA6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36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B847CB1F-A054-4F11-B10C-45B4815CD174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90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CEFA9732-74A6-492E-BA98-85C30B14DF7D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6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41C2CE9E-F0DC-4936-ACE4-1B7B259419FB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639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F2A684DB-35CE-4FBB-BA24-9B85A2DB5C32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9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/>
            <a:fld id="{48FBFFB2-99C1-42A9-A434-9B3B5CDD580C}" type="slidenum">
              <a:rPr lang="ru-RU" sz="1200" b="0" strike="noStrike" spc="-1">
                <a:solidFill>
                  <a:srgbClr val="000000"/>
                </a:solidFill>
                <a:latin typeface="Calibri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3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/>
            <a:fld id="{C526C729-9FFC-4AEA-A8DD-B33DA9771C51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22" y="116958"/>
            <a:ext cx="6047756" cy="7864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04800" y="1143898"/>
            <a:ext cx="8534399" cy="6299290"/>
          </a:xfrm>
        </p:spPr>
        <p:txBody>
          <a:bodyPr/>
          <a:lstStyle/>
          <a:p>
            <a:pPr algn="ctr"/>
            <a:r>
              <a:rPr lang="ru-RU" sz="3200" dirty="0" smtClean="0"/>
              <a:t>Презентация на тему : </a:t>
            </a:r>
          </a:p>
          <a:p>
            <a:pPr algn="ctr"/>
            <a:r>
              <a:rPr lang="ru-RU" sz="3200" dirty="0" smtClean="0"/>
              <a:t>«Огород на подоконнике» </a:t>
            </a:r>
          </a:p>
          <a:p>
            <a:pPr algn="ctr"/>
            <a:r>
              <a:rPr lang="ru-RU" sz="3200" dirty="0" smtClean="0"/>
              <a:t>группа № 9</a:t>
            </a:r>
          </a:p>
          <a:p>
            <a:pPr algn="ctr"/>
            <a:endParaRPr lang="ru-RU" sz="3200" dirty="0"/>
          </a:p>
          <a:p>
            <a:r>
              <a:rPr lang="ru-RU" sz="3200" dirty="0" smtClean="0"/>
              <a:t>Подготовили: </a:t>
            </a:r>
            <a:r>
              <a:rPr lang="ru-RU" sz="3200" dirty="0" err="1" smtClean="0"/>
              <a:t>Акжигитова</a:t>
            </a:r>
            <a:r>
              <a:rPr lang="ru-RU" sz="3200" dirty="0" smtClean="0"/>
              <a:t> Р.Х.</a:t>
            </a:r>
          </a:p>
          <a:p>
            <a:r>
              <a:rPr lang="ru-RU" sz="3200" smtClean="0"/>
              <a:t>                      </a:t>
            </a:r>
            <a:endParaRPr lang="ru-RU" sz="3200" dirty="0" smtClean="0"/>
          </a:p>
          <a:p>
            <a:endParaRPr lang="ru-RU" sz="3200" dirty="0" smtClean="0"/>
          </a:p>
          <a:p>
            <a:pPr algn="r"/>
            <a:r>
              <a:rPr lang="ru-RU" sz="3200" dirty="0"/>
              <a:t>Мы – ребята молодцы </a:t>
            </a:r>
          </a:p>
          <a:p>
            <a:pPr algn="r"/>
            <a:r>
              <a:rPr lang="ru-RU" sz="3200" dirty="0"/>
              <a:t>Любим мы трудиться</a:t>
            </a:r>
          </a:p>
          <a:p>
            <a:pPr algn="r"/>
            <a:r>
              <a:rPr lang="ru-RU" sz="3200" dirty="0"/>
              <a:t>Вот посадим мы лучок</a:t>
            </a:r>
          </a:p>
          <a:p>
            <a:pPr algn="r"/>
            <a:r>
              <a:rPr lang="ru-RU" sz="3200" dirty="0"/>
              <a:t>Будим им гордиться</a:t>
            </a:r>
          </a:p>
          <a:p>
            <a:endParaRPr lang="ru-RU" sz="3200" dirty="0" smtClean="0"/>
          </a:p>
          <a:p>
            <a:endParaRPr lang="ru-RU" sz="3200" dirty="0"/>
          </a:p>
          <a:p>
            <a:pPr marL="0" indent="0">
              <a:buNone/>
            </a:pPr>
            <a:r>
              <a:rPr lang="ru-RU" sz="32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0710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1" y="223909"/>
            <a:ext cx="2403231" cy="2996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20" y="3555404"/>
            <a:ext cx="3360595" cy="3167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1" y="3555404"/>
            <a:ext cx="2976372" cy="3134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91" y="1258320"/>
            <a:ext cx="2285999" cy="2967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79" y="247355"/>
            <a:ext cx="4279920" cy="36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274320"/>
            <a:ext cx="2683764" cy="357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74320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92" y="345948"/>
            <a:ext cx="2464308" cy="3285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42056"/>
            <a:ext cx="2364486" cy="3152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18" y="3422904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0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/>
          </p:nvPr>
        </p:nvSpPr>
        <p:spPr>
          <a:xfrm>
            <a:off x="914400" y="585008"/>
            <a:ext cx="7948246" cy="513585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</a:t>
            </a:r>
          </a:p>
          <a:p>
            <a:pPr marL="0" indent="0">
              <a:buNone/>
            </a:pPr>
            <a:r>
              <a:rPr lang="ru-RU" b="1" dirty="0" smtClean="0"/>
              <a:t> 3 этап – заключительный </a:t>
            </a:r>
          </a:p>
          <a:p>
            <a:r>
              <a:rPr lang="ru-RU" dirty="0" smtClean="0"/>
              <a:t>Подведение итогов реализации презентации.</a:t>
            </a:r>
          </a:p>
          <a:p>
            <a:r>
              <a:rPr lang="ru-RU" dirty="0" smtClean="0"/>
              <a:t>Анализ и обобщение результатов, полученных в процессе исследовательской деятельности.</a:t>
            </a:r>
          </a:p>
          <a:p>
            <a:r>
              <a:rPr lang="ru-RU" dirty="0" smtClean="0"/>
              <a:t>Создание в группе огорода на подоконнике.</a:t>
            </a:r>
          </a:p>
          <a:p>
            <a:r>
              <a:rPr lang="ru-RU" dirty="0" smtClean="0"/>
              <a:t>Высадка рассады в открытый грунт на огороде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1398613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2" y="153050"/>
            <a:ext cx="2516652" cy="3105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0" y="153049"/>
            <a:ext cx="5896707" cy="440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" y="4041468"/>
            <a:ext cx="3087273" cy="2543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81" y="3685086"/>
            <a:ext cx="2956304" cy="28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1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274320"/>
            <a:ext cx="3958336" cy="2968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72" y="248232"/>
            <a:ext cx="2711196" cy="3614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1" y="3035120"/>
            <a:ext cx="2474214" cy="3506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02" y="2927096"/>
            <a:ext cx="2711196" cy="3614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5" y="3523816"/>
            <a:ext cx="2367054" cy="3018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46" y="527304"/>
            <a:ext cx="2025396" cy="2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52893" y="845728"/>
            <a:ext cx="8229600" cy="516654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</a:t>
            </a:r>
            <a:r>
              <a:rPr lang="ru-RU" b="1" dirty="0" smtClean="0"/>
              <a:t>Ожидаемый результат.</a:t>
            </a:r>
          </a:p>
          <a:p>
            <a:r>
              <a:rPr lang="ru-RU" dirty="0" smtClean="0"/>
              <a:t>Освоение с детьми экологических знаний, трудовых навыков.</a:t>
            </a:r>
          </a:p>
          <a:p>
            <a:r>
              <a:rPr lang="ru-RU" dirty="0" smtClean="0"/>
              <a:t>Дети научатся замечать красоту растительного мира, ухаживать за растениями в комнатных условиях, познакомятся с условиями их роста.</a:t>
            </a:r>
          </a:p>
          <a:p>
            <a:r>
              <a:rPr lang="ru-RU" dirty="0" smtClean="0"/>
              <a:t>Научатся проявлять желание заботится об огороде, воплощать творческие идеи в его оформлении.</a:t>
            </a:r>
          </a:p>
          <a:p>
            <a:r>
              <a:rPr lang="ru-RU" dirty="0" smtClean="0"/>
              <a:t>Выращивание рассады с последующей посадкой её на территории огорода детского сада.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G_20250702_103251.jpg"/>
          <p:cNvSpPr>
            <a:spLocks noGrp="1" noChangeAspect="1" noChangeArrowheads="1"/>
          </p:cNvSpPr>
          <p:nvPr>
            <p:ph type="subTitle"/>
          </p:nvPr>
        </p:nvSpPr>
        <p:spPr bwMode="auto">
          <a:xfrm>
            <a:off x="457200" y="274320"/>
            <a:ext cx="8229600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3" y="192086"/>
            <a:ext cx="2496565" cy="3125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67" y="192086"/>
            <a:ext cx="2508343" cy="3125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2" y="3509727"/>
            <a:ext cx="2496565" cy="3219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68" y="3513544"/>
            <a:ext cx="2508342" cy="32155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69" y="3509726"/>
            <a:ext cx="2552058" cy="32193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69" y="192086"/>
            <a:ext cx="2552058" cy="31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71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" y="177800"/>
            <a:ext cx="2784720" cy="3352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15" y="238760"/>
            <a:ext cx="2684585" cy="3291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238760"/>
            <a:ext cx="2352107" cy="3230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92" y="2868734"/>
            <a:ext cx="2926821" cy="375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71190"/>
            <a:ext cx="4794738" cy="3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1262108"/>
            <a:ext cx="8229600" cy="3323987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b="1" dirty="0" smtClean="0"/>
              <a:t>Огромное спасибо родителям за </a:t>
            </a:r>
            <a:r>
              <a:rPr lang="ru-RU" sz="6000" b="1" smtClean="0"/>
              <a:t>помощь,поддержку</a:t>
            </a:r>
            <a:r>
              <a:rPr lang="ru-RU" sz="6000" b="1" dirty="0" smtClean="0"/>
              <a:t> и участие! 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/>
          </p:nvPr>
        </p:nvSpPr>
        <p:spPr>
          <a:xfrm>
            <a:off x="531628" y="722385"/>
            <a:ext cx="8229600" cy="537070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   Заканчивается зима. Солнце всё выше и выше, а день всё длиннее и теплее. Приходит время посадок. Создание огорода на подоконнике в группе детского сада – это не только познавательное занятие, но и очень приятное, особенно когда за окном ещё лежит снег. Уже хочется не только отведать свежие дары природы, но и полюбоваться цветами зелени. Очень приятно, когда первая весенняя зелень поспевает прямо у тебя на подоконнике. Это могут быть лук, петрушка, укроп, рассада и даже цветы.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</a:t>
            </a:r>
            <a:r>
              <a:rPr lang="ru-RU" sz="2000" b="1" dirty="0"/>
              <a:t>Актуальность</a:t>
            </a:r>
          </a:p>
          <a:p>
            <a:r>
              <a:rPr lang="ru-RU" sz="2000" dirty="0"/>
              <a:t>   В дошкольном возрасте закладываются основы экологической культуры ребенка . Программа детского сада позволяет формировать у детей глубокие знания в области экологии.</a:t>
            </a:r>
          </a:p>
          <a:p>
            <a:r>
              <a:rPr lang="ru-RU" sz="2000" dirty="0"/>
              <a:t>   Используя различные методы и приемы работы по проекту, можно добиться не только достаточного уровня освоения программного материала, но и изменения определенных качеств ребенка, способствующих развитию трудовых навыков, формированию эстетических представлений и стремлению облагораживать свое окружение.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32106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/>
          </p:nvPr>
        </p:nvSpPr>
        <p:spPr>
          <a:xfrm>
            <a:off x="605926" y="427894"/>
            <a:ext cx="8213075" cy="637918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                                </a:t>
            </a:r>
            <a:r>
              <a:rPr lang="ru-RU" sz="2000" b="1" dirty="0" smtClean="0"/>
              <a:t>Задачи:</a:t>
            </a:r>
          </a:p>
          <a:p>
            <a:r>
              <a:rPr lang="ru-RU" sz="2000" dirty="0" smtClean="0"/>
              <a:t>Приобщать детей к трудовой деятельности;</a:t>
            </a:r>
          </a:p>
          <a:p>
            <a:r>
              <a:rPr lang="ru-RU" sz="2000" dirty="0" smtClean="0"/>
              <a:t>Учить детей ухаживать за растениями в комнатных условиях;</a:t>
            </a:r>
          </a:p>
          <a:p>
            <a:r>
              <a:rPr lang="ru-RU" sz="2000" dirty="0" smtClean="0"/>
              <a:t>Развивать познавательные и творческие способности;</a:t>
            </a:r>
          </a:p>
          <a:p>
            <a:r>
              <a:rPr lang="ru-RU" sz="2000" dirty="0" smtClean="0"/>
              <a:t>Обобщать представления о необходимости света, тепла, влаги, почвы для роста растений;</a:t>
            </a:r>
          </a:p>
          <a:p>
            <a:r>
              <a:rPr lang="ru-RU" sz="2000" dirty="0" smtClean="0"/>
              <a:t>Формировать познавательную , исследовательскую, трудовую деятельность детей;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r>
              <a:rPr lang="ru-RU" sz="2000" dirty="0" smtClean="0"/>
              <a:t> Формировать у детей понятия взаимосвязи «природа-человек »: люди сажают, выращивают, ухаживают за растениями, растения вырастают, кормят своими плодами и радуют людей</a:t>
            </a:r>
            <a:r>
              <a:rPr lang="en-US" sz="2000" dirty="0" smtClean="0"/>
              <a:t>/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                  </a:t>
            </a:r>
            <a:r>
              <a:rPr lang="ru-RU" sz="2000" b="1" dirty="0" smtClean="0"/>
              <a:t>Цели:</a:t>
            </a:r>
            <a:endParaRPr lang="ru-RU" sz="2000" b="1" dirty="0"/>
          </a:p>
          <a:p>
            <a:r>
              <a:rPr lang="ru-RU" sz="2000" dirty="0"/>
              <a:t>развитие интереса к </a:t>
            </a:r>
            <a:r>
              <a:rPr lang="ru-RU" sz="2000" dirty="0" err="1"/>
              <a:t>исследовательно</a:t>
            </a:r>
            <a:r>
              <a:rPr lang="ru-RU" sz="2000" dirty="0"/>
              <a:t> – творческой деятельности у детей в процессе выращивания растений в огороде на подоконнике.</a:t>
            </a:r>
          </a:p>
          <a:p>
            <a:endParaRPr lang="ru-RU" sz="2000" dirty="0" smtClean="0"/>
          </a:p>
          <a:p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>
          <a:xfrm>
            <a:off x="318977" y="892582"/>
            <a:ext cx="8580474" cy="553998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7" y="-246007"/>
            <a:ext cx="4714111" cy="41530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5477" y="3483657"/>
            <a:ext cx="80889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Работа </a:t>
            </a:r>
            <a:r>
              <a:rPr lang="ru-RU" b="1" dirty="0"/>
              <a:t>с родителями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dirty="0"/>
              <a:t>Помощь родителей в организации проведения презентации (семена, земля, контейнеры для посадки, оборудование по уходу за растениями).</a:t>
            </a:r>
          </a:p>
          <a:p>
            <a:r>
              <a:rPr lang="ru-RU" dirty="0"/>
              <a:t>Рекомендации: вместе с детьми сходить в овощной магазин или рынок; совместно приготовить блюда из овощей(щи, борщ, салаты и др.).</a:t>
            </a:r>
          </a:p>
          <a:p>
            <a:r>
              <a:rPr lang="ru-RU" dirty="0"/>
              <a:t>Вместе с детьми вырастить зеленый лук, петрушку, рассаду овощей(помидоры, перец, бархотки и др.). Составить рассказ о том, как ухаживали за огородом на подоконнике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62000" y="853978"/>
            <a:ext cx="7631723" cy="5183406"/>
          </a:xfrm>
        </p:spPr>
        <p:txBody>
          <a:bodyPr/>
          <a:lstStyle/>
          <a:p>
            <a:r>
              <a:rPr lang="ru-RU" sz="2000" dirty="0" smtClean="0"/>
              <a:t>Настольные, пальчиковые, подвижные игры.</a:t>
            </a:r>
          </a:p>
          <a:p>
            <a:r>
              <a:rPr lang="ru-RU" sz="2000" dirty="0" smtClean="0"/>
              <a:t>Составление рассказов-описаний об овощах.</a:t>
            </a:r>
          </a:p>
          <a:p>
            <a:r>
              <a:rPr lang="ru-RU" sz="2000" dirty="0" smtClean="0"/>
              <a:t>Чтение художественной литературы о растениях: рассказы, сказки, стихи, пословицы, экологические сказки.</a:t>
            </a:r>
          </a:p>
          <a:p>
            <a:r>
              <a:rPr lang="ru-RU" sz="2000" dirty="0" smtClean="0"/>
              <a:t>Дидактические игры: «Что растет на огороде?», «Где прячутся детки?», «Дары лета», «От семени до овощи», «Опиши я отгадаю», «Приготовь салат», «Готовим борщ», «Вершки и корешки», «У кого какие детки» и др.</a:t>
            </a:r>
          </a:p>
          <a:p>
            <a:r>
              <a:rPr lang="ru-RU" sz="2000" dirty="0" smtClean="0"/>
              <a:t>Разгадывание загадок.</a:t>
            </a:r>
          </a:p>
          <a:p>
            <a:r>
              <a:rPr lang="ru-RU" sz="2000" dirty="0" smtClean="0"/>
              <a:t>Продуктивные виды деятельности раскрашивание растений в раскрасках, рисование: «Корзина овощей», «Любимое растение», «Наш огород». Игры на развитие речи (употребление прилагательных , глаголов действия).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996461" y="845627"/>
            <a:ext cx="7737231" cy="514486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dirty="0" smtClean="0"/>
              <a:t>1 этап – подготовительный</a:t>
            </a:r>
          </a:p>
          <a:p>
            <a:r>
              <a:rPr lang="ru-RU" sz="2400" dirty="0" smtClean="0"/>
              <a:t>Беседы с детьми(выявление знаний детей о растениях).</a:t>
            </a:r>
          </a:p>
          <a:p>
            <a:r>
              <a:rPr lang="ru-RU" sz="2400" dirty="0" smtClean="0"/>
              <a:t>Сбор художественной литературы,  иллюстрационного материала по данной теме( рассказы, сказки , стихи , загадки , пословицы об овощах , экологические сказки , картинки и др.</a:t>
            </a:r>
          </a:p>
          <a:p>
            <a:r>
              <a:rPr lang="ru-RU" sz="2400" dirty="0" smtClean="0"/>
              <a:t>Рассказы детей , как они помогают родителям на огороде.</a:t>
            </a:r>
          </a:p>
          <a:p>
            <a:r>
              <a:rPr lang="ru-RU" sz="2400" dirty="0" smtClean="0"/>
              <a:t>Приобретение необходимого оборудования (контейнеры для рассады , земля , семена оборудования по уходу за растениями.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" y="120076"/>
            <a:ext cx="2587727" cy="333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27" y="120077"/>
            <a:ext cx="5785386" cy="3514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7" y="3634155"/>
            <a:ext cx="2444213" cy="3030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40" y="2995561"/>
            <a:ext cx="3321729" cy="3669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56" y="3205910"/>
            <a:ext cx="2607171" cy="34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5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866144" y="798087"/>
            <a:ext cx="7738594" cy="540250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dirty="0" smtClean="0"/>
              <a:t>2 этап – исследовательский</a:t>
            </a:r>
          </a:p>
          <a:p>
            <a:r>
              <a:rPr lang="ru-RU" sz="2400" dirty="0" smtClean="0"/>
              <a:t>Работа с детьми</a:t>
            </a:r>
          </a:p>
          <a:p>
            <a:r>
              <a:rPr lang="ru-RU" sz="2400" dirty="0" smtClean="0"/>
              <a:t>Беседы : «знакомство с семенами растений» (где можно приобрести семена, как за ними ухаживать, хранить их),рассматривание семян (у всех растений семена разные).</a:t>
            </a:r>
          </a:p>
          <a:p>
            <a:r>
              <a:rPr lang="ru-RU" sz="2400" dirty="0" smtClean="0"/>
              <a:t>Посев семян на рассаду.</a:t>
            </a:r>
          </a:p>
          <a:p>
            <a:r>
              <a:rPr lang="ru-RU" sz="2400" dirty="0" smtClean="0"/>
              <a:t>Посадка лука.</a:t>
            </a:r>
          </a:p>
          <a:p>
            <a:r>
              <a:rPr lang="ru-RU" sz="2400" dirty="0" smtClean="0"/>
              <a:t>Полив на огороде.</a:t>
            </a:r>
          </a:p>
          <a:p>
            <a:r>
              <a:rPr lang="ru-RU" sz="2400" dirty="0" smtClean="0"/>
              <a:t>Наблюдение за всходами , ростом растений.</a:t>
            </a:r>
          </a:p>
          <a:p>
            <a:r>
              <a:rPr lang="ru-RU" sz="2400" dirty="0" smtClean="0"/>
              <a:t>Рассматривание картинок, иллюстраций, альбомов с изображением культурных растений.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894" y="2178589"/>
            <a:ext cx="6658707" cy="4323081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450087" y="453394"/>
            <a:ext cx="8229600" cy="507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6524"/>
            <a:ext cx="5896707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2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736</Words>
  <Application>Microsoft Office PowerPoint</Application>
  <PresentationFormat>Экран (4:3)</PresentationFormat>
  <Paragraphs>71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DejaVu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проект.  «Наряд для завтрака»</dc:title>
  <dc:subject/>
  <dc:creator>Администратор</dc:creator>
  <dc:description/>
  <cp:lastModifiedBy>user</cp:lastModifiedBy>
  <cp:revision>184</cp:revision>
  <dcterms:created xsi:type="dcterms:W3CDTF">2015-03-29T15:07:09Z</dcterms:created>
  <dcterms:modified xsi:type="dcterms:W3CDTF">2025-07-21T16:19:57Z</dcterms:modified>
  <dc:language>en-US</dc:language>
</cp:coreProperties>
</file>