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8" r:id="rId4"/>
    <p:sldId id="261" r:id="rId5"/>
    <p:sldId id="263" r:id="rId6"/>
    <p:sldId id="264" r:id="rId7"/>
    <p:sldId id="266" r:id="rId8"/>
    <p:sldId id="262" r:id="rId9"/>
    <p:sldId id="269" r:id="rId10"/>
    <p:sldId id="267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30" autoAdjust="0"/>
  </p:normalViewPr>
  <p:slideViewPr>
    <p:cSldViewPr>
      <p:cViewPr varScale="1">
        <p:scale>
          <a:sx n="90" d="100"/>
          <a:sy n="90" d="100"/>
        </p:scale>
        <p:origin x="13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5F603-380F-4943-BBBE-6C971CB7417D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4AAC0-2E15-48EB-BB05-30A69D01E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4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AAC0-2E15-48EB-BB05-30A69D01EA3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6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24482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на тему: «Герои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моей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семьи».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864586"/>
              </p:ext>
            </p:extLst>
          </p:nvPr>
        </p:nvGraphicFramePr>
        <p:xfrm>
          <a:off x="0" y="6597352"/>
          <a:ext cx="1968883" cy="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5" imgW="3339683" imgH="253968" progId="">
                  <p:embed/>
                </p:oleObj>
              </mc:Choice>
              <mc:Fallback>
                <p:oleObj name="Image" r:id="rId5" imgW="3339683" imgH="25396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97352"/>
                        <a:ext cx="1968883" cy="14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0" y="3429000"/>
            <a:ext cx="3786182" cy="152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Акжигитова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Рамиля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Хайрутдиновна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МОУ детского сада № 18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г.Волгограда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795460"/>
              </p:ext>
            </p:extLst>
          </p:nvPr>
        </p:nvGraphicFramePr>
        <p:xfrm>
          <a:off x="0" y="6708275"/>
          <a:ext cx="1968883" cy="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Image" r:id="rId3" imgW="3339683" imgH="253968" progId="">
                  <p:embed/>
                </p:oleObj>
              </mc:Choice>
              <mc:Fallback>
                <p:oleObj name="Image" r:id="rId3" imgW="3339683" imgH="25396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08275"/>
                        <a:ext cx="1968883" cy="14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786182" y="785794"/>
            <a:ext cx="50720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Невозможно забыть людей, которые, не жалея своих сил, здоровья и жизни, прошли очень сложный путь, освободив от фашистских захватчиков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нашу Родину, соседние государства и свои семьи в том числе.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война не повторится никогда! Все эти годы наша семья любит и помнит своих героев, и эта любовь передается от поколения к поколению. Я знаю и верю, что так в нашей семье будет всегда!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78627" y="1464455"/>
            <a:ext cx="4286279" cy="321471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714744" y="42862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Девятое мая уже на пороге,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 Его отмечаем мы целой страной,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 Парад из солдат идет по дороге,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 Шагает ребят молодых ровный строй,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 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535782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Огонь самый вечный цветами украшен,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 Все помнят о подвиге наших бойцов,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 Спасибо за мир вам, за жизнь, счастье наше,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 Спасибо сегодня, мы скажем без слов!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28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377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990873"/>
              </p:ext>
            </p:extLst>
          </p:nvPr>
        </p:nvGraphicFramePr>
        <p:xfrm>
          <a:off x="0" y="6672146"/>
          <a:ext cx="1968883" cy="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3" imgW="3339683" imgH="253968" progId="">
                  <p:embed/>
                </p:oleObj>
              </mc:Choice>
              <mc:Fallback>
                <p:oleObj name="Image" r:id="rId3" imgW="3339683" imgH="25396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72146"/>
                        <a:ext cx="1968883" cy="14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C:\Users\Алексей\Downloads\для Рамили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571868" y="1071546"/>
            <a:ext cx="5238788" cy="392909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7158" y="5429264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мой прадедушка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Хамитов Карим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Яфарович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(1910-1984)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Прабабушка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Хамитова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Мастура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Идрисовна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(1908-1997)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928670"/>
            <a:ext cx="33575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/>
            <a:r>
              <a:rPr lang="ru-RU" sz="2000" dirty="0" smtClean="0"/>
              <a:t>Одно из самых страшных испытаний, которые выпали на долю нашего народа – Великая Отечественная война. Война принесла много горя, каждая семья была участницей данного события истории нашей страны. Сейчас мы живём в мирное, счастливое время и не забываем героев, которые  спасли нас от фашизма. И в нашей семье тоже есть свои герои!</a:t>
            </a:r>
          </a:p>
          <a:p>
            <a:pPr indent="180975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54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89331"/>
              </p:ext>
            </p:extLst>
          </p:nvPr>
        </p:nvGraphicFramePr>
        <p:xfrm>
          <a:off x="0" y="6693806"/>
          <a:ext cx="1968883" cy="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3" imgW="3339683" imgH="253968" progId="">
                  <p:embed/>
                </p:oleObj>
              </mc:Choice>
              <mc:Fallback>
                <p:oleObj name="Image" r:id="rId3" imgW="3339683" imgH="25396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93806"/>
                        <a:ext cx="1968883" cy="14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C:\Users\Алексей\Downloads\для Рамили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54750" y="2416962"/>
            <a:ext cx="3905279" cy="292895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928802"/>
            <a:ext cx="2928958" cy="3877109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28596" y="571480"/>
            <a:ext cx="8715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Родом мои прадед и прабабушка с Саратовской области Петровского района. Там их и застала война.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Карим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Яфарович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/>
              <a:t>был врачом, а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Мастура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Идрисовна</a:t>
            </a:r>
            <a:r>
              <a:rPr lang="ru-RU" sz="2000" dirty="0" smtClean="0"/>
              <a:t> медсестрой.</a:t>
            </a:r>
            <a:r>
              <a:rPr lang="ru-RU" sz="2000" dirty="0" smtClean="0">
                <a:solidFill>
                  <a:prstClr val="black"/>
                </a:solidFill>
              </a:rPr>
              <a:t> С началом военных действий их эвакуировали к г. Самарканд Узбекской ССР, где все четыре года они проработали вместе.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929330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Моим родным довелось познать ужас войны через боль и смерть раненых солдат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25795"/>
              </p:ext>
            </p:extLst>
          </p:nvPr>
        </p:nvGraphicFramePr>
        <p:xfrm>
          <a:off x="0" y="6693806"/>
          <a:ext cx="1968883" cy="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" r:id="rId4" imgW="3339683" imgH="253968" progId="">
                  <p:embed/>
                </p:oleObj>
              </mc:Choice>
              <mc:Fallback>
                <p:oleObj name="Image" r:id="rId4" imgW="3339683" imgH="25396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93806"/>
                        <a:ext cx="1968883" cy="14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4282" y="50004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четыре года войны военные медики вернули в строй более 17 миллионов раненых и больных. Чтобы представить себе масштаб этого подвига, достаточно сказать, что средняя численность РККА в 1941-1945 годах составляла порядка 5 </a:t>
            </a:r>
            <a:r>
              <a:rPr lang="ru-RU" dirty="0" err="1" smtClean="0"/>
              <a:t>млн</a:t>
            </a:r>
            <a:r>
              <a:rPr lang="ru-RU" dirty="0" smtClean="0"/>
              <a:t> человек, и значит, стараниями военной медицины в войска вернулось три Красных Армии! 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 t="12000"/>
          <a:stretch>
            <a:fillRect/>
          </a:stretch>
        </p:blipFill>
        <p:spPr bwMode="auto">
          <a:xfrm>
            <a:off x="4572000" y="3429000"/>
            <a:ext cx="4325257" cy="285466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714488"/>
            <a:ext cx="4060686" cy="285752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572000" y="1714488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Эти усилия не остались незамеченными: всего в ходе Великой Отечественной войны орденами и медалями были награждены свыше 115 тысяч сотрудников системы военно-медицинской помощи РККА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6215082"/>
            <a:ext cx="407196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Военный билет  моего прадеда  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643446"/>
            <a:ext cx="41434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Удостоверение моего прадеда о награждении медалью </a:t>
            </a:r>
            <a:r>
              <a:rPr lang="ru-RU" sz="1400" i="1" dirty="0" smtClean="0"/>
              <a:t>«За победу над Германией в Великой Отечественной войне 1941—1945 гг.»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215484"/>
              </p:ext>
            </p:extLst>
          </p:nvPr>
        </p:nvGraphicFramePr>
        <p:xfrm>
          <a:off x="107504" y="6669360"/>
          <a:ext cx="1021978" cy="7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Image" r:id="rId3" imgW="3339683" imgH="253968" progId="">
                  <p:embed/>
                </p:oleObj>
              </mc:Choice>
              <mc:Fallback>
                <p:oleObj name="Image" r:id="rId3" imgW="3339683" imgH="25396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6669360"/>
                        <a:ext cx="1021978" cy="77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71546"/>
            <a:ext cx="4572032" cy="3429024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4786322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Удостоверение о награждении моей прабабушки  медалью «За доблестный труд в Великой Отечественной войне 1941–1945 гг.»</a:t>
            </a:r>
            <a:endParaRPr lang="ru-RU" sz="14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1428736"/>
            <a:ext cx="39290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Военный госпиталь, больные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 тоске проводят вечера,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Их далеко края родные,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А рядом только медсестра.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Она на радость грусть меняет,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Подобно солнечным лучам,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Чужие жизни охраняет,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Не спит, дежурит по ночам.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И вновь солдат заснет довольным,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Он знает, что опять с утра,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Разбудит голосом спокойным,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Пусть не родная, но сестра.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000108"/>
            <a:ext cx="435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Военной медсестре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16008" y="5715016"/>
            <a:ext cx="13279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Беляев Алексей</a:t>
            </a:r>
            <a:endParaRPr lang="ru-RU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436652"/>
              </p:ext>
            </p:extLst>
          </p:nvPr>
        </p:nvGraphicFramePr>
        <p:xfrm>
          <a:off x="0" y="6704692"/>
          <a:ext cx="1968883" cy="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Image" r:id="rId3" imgW="3339683" imgH="253968" progId="">
                  <p:embed/>
                </p:oleObj>
              </mc:Choice>
              <mc:Fallback>
                <p:oleObj name="Image" r:id="rId3" imgW="3339683" imgH="25396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04692"/>
                        <a:ext cx="1968883" cy="14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 t="4355" r="985" b="5044"/>
          <a:stretch>
            <a:fillRect/>
          </a:stretch>
        </p:blipFill>
        <p:spPr bwMode="auto">
          <a:xfrm>
            <a:off x="4857752" y="642918"/>
            <a:ext cx="3929090" cy="269640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 l="2721" t="5082" r="1348" b="5528"/>
          <a:stretch>
            <a:fillRect/>
          </a:stretch>
        </p:blipFill>
        <p:spPr bwMode="auto">
          <a:xfrm>
            <a:off x="428596" y="3786190"/>
            <a:ext cx="3857652" cy="269597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 t="4845" r="2252" b="5523"/>
          <a:stretch>
            <a:fillRect/>
          </a:stretch>
        </p:blipFill>
        <p:spPr bwMode="auto">
          <a:xfrm>
            <a:off x="4857752" y="3786190"/>
            <a:ext cx="3929058" cy="270214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57158" y="642918"/>
            <a:ext cx="4000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Прадедушка, Карим </a:t>
            </a:r>
            <a:r>
              <a:rPr lang="ru-RU" sz="2000" dirty="0" err="1" smtClean="0"/>
              <a:t>Яфарович</a:t>
            </a:r>
            <a:r>
              <a:rPr lang="ru-RU" sz="2000" dirty="0" smtClean="0"/>
              <a:t>, и  после войны продолжал служить еще два года (1945-1947) в Самаркандской области </a:t>
            </a:r>
            <a:r>
              <a:rPr lang="ru-RU" sz="2000" dirty="0" err="1" smtClean="0"/>
              <a:t>Хатырчинского</a:t>
            </a:r>
            <a:r>
              <a:rPr lang="ru-RU" sz="2000" dirty="0" smtClean="0"/>
              <a:t> района. По рассказам родных известно, что он побывал в Праге, Ашхабаде и Иране.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89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723643"/>
              </p:ext>
            </p:extLst>
          </p:nvPr>
        </p:nvGraphicFramePr>
        <p:xfrm>
          <a:off x="0" y="6708275"/>
          <a:ext cx="1968883" cy="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Image" r:id="rId3" imgW="3339683" imgH="253968" progId="">
                  <p:embed/>
                </p:oleObj>
              </mc:Choice>
              <mc:Fallback>
                <p:oleObj name="Image" r:id="rId3" imgW="3339683" imgH="25396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08275"/>
                        <a:ext cx="1968883" cy="14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t="4118" b="4796"/>
          <a:stretch>
            <a:fillRect/>
          </a:stretch>
        </p:blipFill>
        <p:spPr bwMode="auto">
          <a:xfrm>
            <a:off x="285720" y="3929066"/>
            <a:ext cx="3660031" cy="2500329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 l="1872" t="4992" r="2656" b="5152"/>
          <a:stretch>
            <a:fillRect/>
          </a:stretch>
        </p:blipFill>
        <p:spPr bwMode="auto">
          <a:xfrm>
            <a:off x="5143504" y="3908055"/>
            <a:ext cx="3571900" cy="252134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072066" y="785794"/>
            <a:ext cx="357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Говорят, у моей прабабушки </a:t>
            </a:r>
            <a:r>
              <a:rPr lang="ru-RU" sz="2000" dirty="0" err="1" smtClean="0"/>
              <a:t>Мастуры</a:t>
            </a:r>
            <a:r>
              <a:rPr lang="ru-RU" sz="2000" dirty="0" smtClean="0"/>
              <a:t> руки были  волшебные. Она делала такой массаж, после которого женщины могли спокойно познать радость материнства. Многие местные женщины  с детьми приходили к ней и благодарили</a:t>
            </a:r>
            <a:endParaRPr lang="ru-RU" sz="2000" dirty="0"/>
          </a:p>
        </p:txBody>
      </p:sp>
      <p:pic>
        <p:nvPicPr>
          <p:cNvPr id="9221" name="Picture 5" descr="http://i.mycdn.me/i?r=AzEPZsRbOZEKgBhR0XGMT1RkzsWCm_OPCYDFhZyAYGRfsKaKTM5SRkZCeTgDn6uOyi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785794"/>
            <a:ext cx="3657187" cy="281146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33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97379"/>
              </p:ext>
            </p:extLst>
          </p:nvPr>
        </p:nvGraphicFramePr>
        <p:xfrm>
          <a:off x="0" y="6665777"/>
          <a:ext cx="1968883" cy="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" r:id="rId3" imgW="3339683" imgH="253968" progId="">
                  <p:embed/>
                </p:oleObj>
              </mc:Choice>
              <mc:Fallback>
                <p:oleObj name="Image" r:id="rId3" imgW="3339683" imgH="25396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65777"/>
                        <a:ext cx="1968883" cy="14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785794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Перед войной в чете </a:t>
            </a:r>
            <a:r>
              <a:rPr lang="ru-RU" sz="2000" dirty="0" err="1" smtClean="0"/>
              <a:t>Хамитовых</a:t>
            </a:r>
            <a:r>
              <a:rPr lang="ru-RU" sz="2000" dirty="0" smtClean="0"/>
              <a:t> подрастала дочь </a:t>
            </a:r>
            <a:r>
              <a:rPr lang="ru-RU" sz="2000" dirty="0" err="1" smtClean="0"/>
              <a:t>Карима</a:t>
            </a:r>
            <a:r>
              <a:rPr lang="ru-RU" sz="2000" dirty="0" smtClean="0"/>
              <a:t> (1930г.р.). За годы войны у них еще рождались дети, но из-за тяжелых условий (голод и климат) умирали.</a:t>
            </a:r>
            <a:endParaRPr lang="ru-RU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857364"/>
            <a:ext cx="2428892" cy="1821669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3714752"/>
            <a:ext cx="250033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Моя мама, </a:t>
            </a:r>
            <a:r>
              <a:rPr lang="ru-RU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Рамиля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с тетей </a:t>
            </a:r>
            <a:r>
              <a:rPr lang="ru-RU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Каримой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ее супругом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1785926"/>
            <a:ext cx="5715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войны, когда дедушка вернулся, родились у них два сына, </a:t>
            </a:r>
            <a:r>
              <a:rPr lang="ru-RU" sz="2000" dirty="0" err="1" smtClean="0"/>
              <a:t>Аллям</a:t>
            </a:r>
            <a:r>
              <a:rPr lang="ru-RU" sz="2000" dirty="0" smtClean="0"/>
              <a:t> и </a:t>
            </a:r>
            <a:r>
              <a:rPr lang="ru-RU" sz="2000" dirty="0" err="1" smtClean="0"/>
              <a:t>Хайрутдин</a:t>
            </a:r>
            <a:r>
              <a:rPr lang="ru-RU" sz="2000" dirty="0" smtClean="0"/>
              <a:t> (мой дед). В то тяжелое для всех время они взяли с Самаркандского детдома еще одного мальчика, его звали Рафаэль. </a:t>
            </a:r>
            <a:endParaRPr lang="ru-RU" sz="2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 l="13445" t="12355" r="8793" b="9156"/>
          <a:stretch>
            <a:fillRect/>
          </a:stretch>
        </p:blipFill>
        <p:spPr bwMode="auto">
          <a:xfrm>
            <a:off x="5072066" y="3143248"/>
            <a:ext cx="3000396" cy="227132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143504" y="5429264"/>
            <a:ext cx="285752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Аллям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Хайрутдин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Рафаэль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57158" y="4786322"/>
            <a:ext cx="45720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через пять лет после войны нашлась его мама и забрала Рафаэля.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Прабабушка вспоминала этого мальчика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5715016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со слезами рассказывала нам, как этот ребенок кричал: «Мама, не отдавай меня, я с тобой хочу остаться»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3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083795"/>
              </p:ext>
            </p:extLst>
          </p:nvPr>
        </p:nvGraphicFramePr>
        <p:xfrm>
          <a:off x="3583" y="6708275"/>
          <a:ext cx="1968883" cy="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Image" r:id="rId3" imgW="3339683" imgH="253968" progId="">
                  <p:embed/>
                </p:oleObj>
              </mc:Choice>
              <mc:Fallback>
                <p:oleObj name="Image" r:id="rId3" imgW="3339683" imgH="25396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" y="6708275"/>
                        <a:ext cx="1968883" cy="14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7158" y="642918"/>
            <a:ext cx="478634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Моя мама со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своими братьями и сестрой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помнят, как 9 мая приходили родственники и знакомые и просто люди в военных формах поздравлять прабабушку и прадедушку. Они вспоминали этот день – были слезы, и смех и радость и счастье за их победу и за нашу счастливую жизнь, за счастливое детство. Спасибо моим родным и близким – прадедушке и прабабушке, спасибо!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893532" y="1035766"/>
            <a:ext cx="4286134" cy="321468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28596" y="4272677"/>
            <a:ext cx="4214842" cy="258532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C Днем Победы !!! Этот день вовеки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С трепетом мы будем отмечать,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Потому что в нашем человеке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Память о войне, словно печать.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Как забыть войну, где миллионы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Ради мира в землю полегли?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Где поправ мораль, любовь, законы,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Звери захватили пол-Земли?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528638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 Днем Победы! Людям всем желаю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Мира, возрождения, весны,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И на милость божью уповая,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Я молюсь, чтоб не было войны!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478632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прадед</a:t>
            </a:r>
            <a:r>
              <a:rPr lang="ru-RU" sz="1600" i="1" dirty="0" smtClean="0"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Карим </a:t>
            </a:r>
            <a:r>
              <a:rPr lang="ru-RU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Яфарович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1249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591</Words>
  <Application>Microsoft Office PowerPoint</Application>
  <PresentationFormat>Экран (4:3)</PresentationFormat>
  <Paragraphs>35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Image</vt:lpstr>
      <vt:lpstr>Презентация на тему: «Герои моей семьи».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user</cp:lastModifiedBy>
  <cp:revision>59</cp:revision>
  <dcterms:created xsi:type="dcterms:W3CDTF">2015-04-19T15:51:03Z</dcterms:created>
  <dcterms:modified xsi:type="dcterms:W3CDTF">2025-07-21T16:55:45Z</dcterms:modified>
</cp:coreProperties>
</file>