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57" r:id="rId5"/>
    <p:sldId id="262" r:id="rId6"/>
    <p:sldId id="263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8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24.07.2025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24.07.2025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24.07.2025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63688" y="404664"/>
            <a:ext cx="5832648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r>
              <a:rPr lang="ru-RU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</a:t>
            </a:r>
            <a:r>
              <a:rPr lang="ru-RU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Барто</a:t>
            </a:r>
            <a:endParaRPr lang="ru-RU" sz="9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«Бычок»</a:t>
            </a:r>
            <a:endParaRPr lang="ru-RU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8144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spcBef>
                <a:spcPts val="0"/>
              </a:spcBef>
              <a:spcAft>
                <a:spcPts val="675"/>
              </a:spcAft>
            </a:pPr>
            <a:r>
              <a:rPr lang="ru-RU" sz="24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Отгадайте, кто сегодня к нам в гости пришел.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91680" y="908720"/>
            <a:ext cx="51663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Helvetica Neue"/>
              </a:rPr>
              <a:t>На дворе всё «</a:t>
            </a:r>
            <a:r>
              <a:rPr lang="ru-RU" dirty="0" err="1">
                <a:solidFill>
                  <a:srgbClr val="000000"/>
                </a:solidFill>
                <a:latin typeface="Helvetica Neue"/>
              </a:rPr>
              <a:t>Му</a:t>
            </a:r>
            <a:r>
              <a:rPr lang="ru-RU" dirty="0">
                <a:solidFill>
                  <a:srgbClr val="000000"/>
                </a:solidFill>
                <a:latin typeface="Helvetica Neue"/>
              </a:rPr>
              <a:t>-у!», да «</a:t>
            </a:r>
            <a:r>
              <a:rPr lang="ru-RU" dirty="0" err="1">
                <a:solidFill>
                  <a:srgbClr val="000000"/>
                </a:solidFill>
                <a:latin typeface="Helvetica Neue"/>
              </a:rPr>
              <a:t>Му</a:t>
            </a:r>
            <a:r>
              <a:rPr lang="ru-RU" dirty="0">
                <a:solidFill>
                  <a:srgbClr val="000000"/>
                </a:solidFill>
                <a:latin typeface="Helvetica Neue"/>
              </a:rPr>
              <a:t>-у!»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Helvetica Neue"/>
              </a:rPr>
              <a:t>Ну, а кто там, не пойму?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Helvetica Neue"/>
              </a:rPr>
              <a:t>Только «</a:t>
            </a:r>
            <a:r>
              <a:rPr lang="ru-RU" dirty="0" err="1">
                <a:solidFill>
                  <a:srgbClr val="000000"/>
                </a:solidFill>
                <a:latin typeface="Helvetica Neue"/>
              </a:rPr>
              <a:t>Му</a:t>
            </a:r>
            <a:r>
              <a:rPr lang="ru-RU" dirty="0">
                <a:solidFill>
                  <a:srgbClr val="000000"/>
                </a:solidFill>
                <a:latin typeface="Helvetica Neue"/>
              </a:rPr>
              <a:t>-у!» — я слышу снова,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Helvetica Neue"/>
              </a:rPr>
              <a:t>Может там мычит …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Helvetica Neue"/>
              </a:rPr>
              <a:t>(Корова</a:t>
            </a:r>
            <a:r>
              <a:rPr lang="ru-RU" dirty="0" smtClean="0">
                <a:solidFill>
                  <a:srgbClr val="000000"/>
                </a:solidFill>
                <a:latin typeface="Helvetica Neue"/>
              </a:rPr>
              <a:t>)? </a:t>
            </a:r>
            <a:r>
              <a:rPr lang="ru-RU" dirty="0" smtClean="0">
                <a:solidFill>
                  <a:srgbClr val="FF0000"/>
                </a:solidFill>
                <a:latin typeface="Helvetica Neue"/>
              </a:rPr>
              <a:t>Рассмотрите корову, назовите части тела</a:t>
            </a:r>
            <a:r>
              <a:rPr lang="ru-RU" dirty="0">
                <a:solidFill>
                  <a:srgbClr val="FF0000"/>
                </a:solidFill>
                <a:latin typeface="Helvetica Neue"/>
              </a:rPr>
              <a:t/>
            </a:r>
            <a:br>
              <a:rPr lang="ru-RU" dirty="0">
                <a:solidFill>
                  <a:srgbClr val="FF0000"/>
                </a:solidFill>
                <a:latin typeface="Helvetica Neue"/>
              </a:rPr>
            </a:br>
            <a:r>
              <a:rPr lang="ru-RU" dirty="0">
                <a:solidFill>
                  <a:srgbClr val="FF0000"/>
                </a:solidFill>
                <a:latin typeface="Helvetica Neue"/>
              </a:rPr>
              <a:t/>
            </a:r>
            <a:br>
              <a:rPr lang="ru-RU" dirty="0">
                <a:solidFill>
                  <a:srgbClr val="FF0000"/>
                </a:solidFill>
                <a:latin typeface="Helvetica Neue"/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Татьяна\Desktop\s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708920"/>
            <a:ext cx="4608512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2482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9" y="188640"/>
            <a:ext cx="8280920" cy="1359024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Корова – это домашнее животное. Их кормят и ухаживают за ними люди. Ты знаешь, как называется дом коровы? (Коровник). Что любит есть корова? (сено).  Что дает нам корова? (Молоко) А ты знаешь, как называют детеныша коровы? (теленок, бычок</a:t>
            </a:r>
            <a:r>
              <a:rPr lang="ru-RU" sz="1200" dirty="0" smtClean="0"/>
              <a:t>) </a:t>
            </a:r>
            <a:endParaRPr lang="ru-RU" sz="1200" dirty="0"/>
          </a:p>
        </p:txBody>
      </p:sp>
      <p:pic>
        <p:nvPicPr>
          <p:cNvPr id="3074" name="Picture 2" descr="C:\Users\Татьяна\Desktop\slide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12" y="1557728"/>
            <a:ext cx="3305784" cy="247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Татьяна\Desktop\img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57728"/>
            <a:ext cx="4176464" cy="2375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Татьяна\Desktop\img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82519"/>
            <a:ext cx="3700641" cy="2775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Татьяна\Desktop\22675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909582"/>
            <a:ext cx="4228549" cy="2873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9864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знаю стихотворение про нашего бычка. Давай прочитаем его вместе!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Расскажи мне: Кто идет? (Бычок)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идет бычок? (Качается, вздыхает на ходу)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чем думает бычок? (Сейчас я упаду)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думаешь, он веселый или грустный.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очему?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мычит бычок? Давай вместе помычим, (громко, тихо)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Татьяна\Desktop\1287403_3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36912"/>
            <a:ext cx="7231719" cy="3981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740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 бычок хочет поиграть с тобой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s://cf2.ppt-online.org/files2/slide/p/pExQmhe7Pl1V4MYBtGURLnk9s3CTSK5WDqOX6aN8Z/slide-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63" y="1268760"/>
            <a:ext cx="6840760" cy="5123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437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Ты молодец!</a:t>
            </a:r>
            <a:endParaRPr lang="ru-RU" dirty="0"/>
          </a:p>
        </p:txBody>
      </p:sp>
      <p:pic>
        <p:nvPicPr>
          <p:cNvPr id="4" name="Picture 2" descr="https://avatars.mds.yandex.net/get-pdb/1793884/8e749889-c4a6-4a1d-973b-70c505ed7db4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419" y="1412776"/>
            <a:ext cx="5400600" cy="5297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255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102</Words>
  <Application>Microsoft Office PowerPoint</Application>
  <PresentationFormat>Экран (4:3)</PresentationFormat>
  <Paragraphs>8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Helvetica Neue</vt:lpstr>
      <vt:lpstr>Times New Roman</vt:lpstr>
      <vt:lpstr>Тема Office</vt:lpstr>
      <vt:lpstr>Презентация PowerPoint</vt:lpstr>
      <vt:lpstr>Отгадайте, кто сегодня к нам в гости пришел. </vt:lpstr>
      <vt:lpstr>Корова – это домашнее животное. Их кормят и ухаживают за ними люди. Ты знаешь, как называется дом коровы? (Коровник). Что любит есть корова? (сено).  Что дает нам корова? (Молоко) А ты знаешь, как называют детеныша коровы? (теленок, бычок) </vt:lpstr>
      <vt:lpstr>Я знаю стихотворение про нашего бычка. Давай прочитаем его вместе! Расскажи мне: Кто идет? (Бычок) Как идет бычок? (Качается, вздыхает на ходу) О чем думает бычок? (Сейчас я упаду) Как думаешь, он веселый или грустный. Почему? Как мычит бычок? Давай вместе помычим, (громко, тихо) </vt:lpstr>
      <vt:lpstr>Наш бычок хочет поиграть с тобой</vt:lpstr>
      <vt:lpstr>Ты молодец!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1</cp:lastModifiedBy>
  <cp:revision>9</cp:revision>
  <dcterms:created xsi:type="dcterms:W3CDTF">2020-05-15T14:36:46Z</dcterms:created>
  <dcterms:modified xsi:type="dcterms:W3CDTF">2025-07-24T14:37:58Z</dcterms:modified>
</cp:coreProperties>
</file>