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F2EC-CC49-4FB4-BCBB-EF6A9552D7AC}" type="datetimeFigureOut">
              <a:rPr lang="ru-RU" smtClean="0"/>
              <a:t>02.08.2025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B64A14B-6AFC-403C-83F4-FB447EA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5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F2EC-CC49-4FB4-BCBB-EF6A9552D7AC}" type="datetimeFigureOut">
              <a:rPr lang="ru-RU" smtClean="0"/>
              <a:t>02.08.2025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B64A14B-6AFC-403C-83F4-FB447EA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37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F2EC-CC49-4FB4-BCBB-EF6A9552D7AC}" type="datetimeFigureOut">
              <a:rPr lang="ru-RU" smtClean="0"/>
              <a:t>02.08.2025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B64A14B-6AFC-403C-83F4-FB447EA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85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F2EC-CC49-4FB4-BCBB-EF6A9552D7AC}" type="datetimeFigureOut">
              <a:rPr lang="ru-RU" smtClean="0"/>
              <a:t>02.08.2025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B64A14B-6AFC-403C-83F4-FB447EACB83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565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F2EC-CC49-4FB4-BCBB-EF6A9552D7AC}" type="datetimeFigureOut">
              <a:rPr lang="ru-RU" smtClean="0"/>
              <a:t>02.08.2025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B64A14B-6AFC-403C-83F4-FB447EA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687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F2EC-CC49-4FB4-BCBB-EF6A9552D7AC}" type="datetimeFigureOut">
              <a:rPr lang="ru-RU" smtClean="0"/>
              <a:t>02.08.2025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14B-6AFC-403C-83F4-FB447EA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481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F2EC-CC49-4FB4-BCBB-EF6A9552D7AC}" type="datetimeFigureOut">
              <a:rPr lang="ru-RU" smtClean="0"/>
              <a:t>02.08.2025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14B-6AFC-403C-83F4-FB447EA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62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F2EC-CC49-4FB4-BCBB-EF6A9552D7AC}" type="datetimeFigureOut">
              <a:rPr lang="ru-RU" smtClean="0"/>
              <a:t>02.08.2025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14B-6AFC-403C-83F4-FB447EA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05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DBDF2EC-CC49-4FB4-BCBB-EF6A9552D7AC}" type="datetimeFigureOut">
              <a:rPr lang="ru-RU" smtClean="0"/>
              <a:t>02.08.2025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B64A14B-6AFC-403C-83F4-FB447EA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0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F2EC-CC49-4FB4-BCBB-EF6A9552D7AC}" type="datetimeFigureOut">
              <a:rPr lang="ru-RU" smtClean="0"/>
              <a:t>02.08.2025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14B-6AFC-403C-83F4-FB447EA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F2EC-CC49-4FB4-BCBB-EF6A9552D7AC}" type="datetimeFigureOut">
              <a:rPr lang="ru-RU" smtClean="0"/>
              <a:t>02.08.2025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B64A14B-6AFC-403C-83F4-FB447EA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23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F2EC-CC49-4FB4-BCBB-EF6A9552D7AC}" type="datetimeFigureOut">
              <a:rPr lang="ru-RU" smtClean="0"/>
              <a:t>02.08.2025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14B-6AFC-403C-83F4-FB447EA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7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F2EC-CC49-4FB4-BCBB-EF6A9552D7AC}" type="datetimeFigureOut">
              <a:rPr lang="ru-RU" smtClean="0"/>
              <a:t>02.08.2025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14B-6AFC-403C-83F4-FB447EA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98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F2EC-CC49-4FB4-BCBB-EF6A9552D7AC}" type="datetimeFigureOut">
              <a:rPr lang="ru-RU" smtClean="0"/>
              <a:t>02.08.2025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14B-6AFC-403C-83F4-FB447EA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7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F2EC-CC49-4FB4-BCBB-EF6A9552D7AC}" type="datetimeFigureOut">
              <a:rPr lang="ru-RU" smtClean="0"/>
              <a:t>02.08.2025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14B-6AFC-403C-83F4-FB447EA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0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F2EC-CC49-4FB4-BCBB-EF6A9552D7AC}" type="datetimeFigureOut">
              <a:rPr lang="ru-RU" smtClean="0"/>
              <a:t>02.08.2025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14B-6AFC-403C-83F4-FB447EA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7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F2EC-CC49-4FB4-BCBB-EF6A9552D7AC}" type="datetimeFigureOut">
              <a:rPr lang="ru-RU" smtClean="0"/>
              <a:t>02.08.2025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14B-6AFC-403C-83F4-FB447EA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2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DF2EC-CC49-4FB4-BCBB-EF6A9552D7AC}" type="datetimeFigureOut">
              <a:rPr lang="ru-RU" smtClean="0"/>
              <a:t>02.08.2025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4A14B-6AFC-403C-83F4-FB447EACB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59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F6B3C-6E51-4B5B-958A-8BCFAD2F17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500" dirty="0"/>
              <a:t>Проблемы З.О.Ж. младших школьников и пути их решения в современной школе.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A27174-4DA4-4EE1-8E33-742737F831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u="sng" dirty="0"/>
              <a:t>Учитель начальных классов МОУ «СОШ №20г.Йошкар-Олы»</a:t>
            </a:r>
          </a:p>
          <a:p>
            <a:r>
              <a:rPr lang="ru-RU" i="1" u="sng" dirty="0"/>
              <a:t>Лапина Вера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24342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A9F76-4E94-4F19-889A-D16AEE945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8% - 10% - абсолютно здоровых детей!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09D0B-26C3-43E0-B73E-6280A9B085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u="sng" dirty="0"/>
              <a:t>1 место</a:t>
            </a:r>
            <a:r>
              <a:rPr lang="ru-RU" dirty="0"/>
              <a:t>: заболевания </a:t>
            </a:r>
            <a:r>
              <a:rPr lang="ru-RU" dirty="0" err="1"/>
              <a:t>ж.к.т</a:t>
            </a:r>
            <a:r>
              <a:rPr lang="ru-RU" dirty="0"/>
              <a:t>.</a:t>
            </a:r>
          </a:p>
          <a:p>
            <a:r>
              <a:rPr lang="ru-RU" dirty="0"/>
              <a:t>(употребление детьми фастфудов, газированных напитков, нарушение режима питания).</a:t>
            </a:r>
          </a:p>
          <a:p>
            <a:r>
              <a:rPr lang="ru-RU" u="sng" dirty="0"/>
              <a:t>2 место</a:t>
            </a:r>
            <a:r>
              <a:rPr lang="ru-RU" dirty="0"/>
              <a:t>: заболевание органов зрения (чрезмерное использование различных гаджетов).</a:t>
            </a:r>
          </a:p>
          <a:p>
            <a:r>
              <a:rPr lang="ru-RU" u="sng" dirty="0"/>
              <a:t>3 место</a:t>
            </a:r>
            <a:r>
              <a:rPr lang="ru-RU" dirty="0"/>
              <a:t>: заболевания опорно-двигательного аппарата: сколиоз, плоскостопие (при нарушении осанки во время учёбы и малого подвижного образа жизни).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5F277B-E2D4-4E66-95A1-438CE7D867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35270" y="2336800"/>
            <a:ext cx="4418747" cy="3598863"/>
          </a:xfrm>
          <a:prstGeom prst="rect">
            <a:avLst/>
          </a:prstGeom>
        </p:spPr>
      </p:pic>
      <p:sp>
        <p:nvSpPr>
          <p:cNvPr id="6" name="Улыбающееся лицо 5">
            <a:extLst>
              <a:ext uri="{FF2B5EF4-FFF2-40B4-BE49-F238E27FC236}">
                <a16:creationId xmlns:a16="http://schemas.microsoft.com/office/drawing/2014/main" id="{EC609BF6-5007-41B3-93C4-1A5A61AA12D1}"/>
              </a:ext>
            </a:extLst>
          </p:cNvPr>
          <p:cNvSpPr/>
          <p:nvPr/>
        </p:nvSpPr>
        <p:spPr>
          <a:xfrm>
            <a:off x="10874325" y="753228"/>
            <a:ext cx="1055077" cy="108093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44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4C1CF-CA62-4A2B-97CB-2D1EA782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Как помочь нашим детям?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B872F5-FA22-4B52-92B3-575727EEE8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-расширить представления детей о З.О.Ж.</a:t>
            </a:r>
          </a:p>
          <a:p>
            <a:r>
              <a:rPr lang="ru-RU" dirty="0"/>
              <a:t>-формировать потребность детей в соблюдении правил З.О.Ж.</a:t>
            </a:r>
          </a:p>
          <a:p>
            <a:r>
              <a:rPr lang="ru-RU" dirty="0"/>
              <a:t>-обогащать знания детей о здоровом питании, о продуктах, богатых витаминами, о рациональном питании – как составной части З.О.Ж.</a:t>
            </a:r>
          </a:p>
          <a:p>
            <a:r>
              <a:rPr lang="ru-RU" dirty="0"/>
              <a:t>-показать значимость полезных привычек для укрепления здоровья человека.</a:t>
            </a:r>
          </a:p>
          <a:p>
            <a:r>
              <a:rPr lang="ru-RU" dirty="0"/>
              <a:t>-побуждать к соблюдению гигиены, применению физических упражнений, к режиму дня.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58461BD-5685-49B7-8AB0-58D837A28D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4350" y="2827962"/>
            <a:ext cx="4700588" cy="2616538"/>
          </a:xfrm>
          <a:prstGeom prst="rect">
            <a:avLst/>
          </a:prstGeom>
        </p:spPr>
      </p:pic>
      <p:sp>
        <p:nvSpPr>
          <p:cNvPr id="6" name="Улыбающееся лицо 5">
            <a:extLst>
              <a:ext uri="{FF2B5EF4-FFF2-40B4-BE49-F238E27FC236}">
                <a16:creationId xmlns:a16="http://schemas.microsoft.com/office/drawing/2014/main" id="{EDDF00CD-CE63-404F-A66C-44DCD9B0276A}"/>
              </a:ext>
            </a:extLst>
          </p:cNvPr>
          <p:cNvSpPr/>
          <p:nvPr/>
        </p:nvSpPr>
        <p:spPr>
          <a:xfrm>
            <a:off x="10888392" y="753228"/>
            <a:ext cx="998807" cy="9911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6FD76-250F-4F16-9AA3-86486089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Учебно-методический </a:t>
            </a:r>
            <a:r>
              <a:rPr lang="ru-RU" dirty="0" err="1"/>
              <a:t>комплект«Разговор</a:t>
            </a:r>
            <a:r>
              <a:rPr lang="ru-RU" dirty="0"/>
              <a:t> о правильном питании».( </a:t>
            </a:r>
            <a:r>
              <a:rPr lang="ru-RU" dirty="0" err="1"/>
              <a:t>Безруких,М.М</a:t>
            </a:r>
            <a:r>
              <a:rPr lang="ru-RU" dirty="0"/>
              <a:t>).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A693EF-11D7-4C4F-B532-9F540C7A30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/>
              <a:t>Три содержательные модуля</a:t>
            </a:r>
            <a:r>
              <a:rPr lang="ru-RU" dirty="0"/>
              <a:t>:  1. «Разговор о здоровье и правильном питании» -для детей 7-8 лет,(1класс).</a:t>
            </a:r>
          </a:p>
          <a:p>
            <a:r>
              <a:rPr lang="ru-RU" dirty="0"/>
              <a:t>2. «Две недели в лагере здоровья» - 9-11лет,(2-4 классы).</a:t>
            </a:r>
          </a:p>
          <a:p>
            <a:r>
              <a:rPr lang="ru-RU" dirty="0"/>
              <a:t>3. «Формула правильного питания» - старше 11 лет,( с 5 класса).</a:t>
            </a:r>
          </a:p>
          <a:p>
            <a:r>
              <a:rPr lang="ru-RU" dirty="0"/>
              <a:t>4. методическое пособие для учителя.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29326D2-9CBC-43D8-888A-3678EB78E5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86" y="2368487"/>
            <a:ext cx="2415503" cy="3220671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8C9A190-ACAA-49C8-82D6-014A17F30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544" y="2336873"/>
            <a:ext cx="2415503" cy="32206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323C096-F74B-444A-8623-7325D90B3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124" y="2368487"/>
            <a:ext cx="2415504" cy="3220672"/>
          </a:xfrm>
          <a:prstGeom prst="rect">
            <a:avLst/>
          </a:prstGeom>
        </p:spPr>
      </p:pic>
      <p:sp>
        <p:nvSpPr>
          <p:cNvPr id="15" name="Улыбающееся лицо 14">
            <a:extLst>
              <a:ext uri="{FF2B5EF4-FFF2-40B4-BE49-F238E27FC236}">
                <a16:creationId xmlns:a16="http://schemas.microsoft.com/office/drawing/2014/main" id="{AFA3112B-699D-4CF2-A13E-148138E33AF0}"/>
              </a:ext>
            </a:extLst>
          </p:cNvPr>
          <p:cNvSpPr/>
          <p:nvPr/>
        </p:nvSpPr>
        <p:spPr>
          <a:xfrm>
            <a:off x="10863820" y="836496"/>
            <a:ext cx="1037447" cy="99766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15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E76B2-70EB-4C68-8F39-87D078E3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Творческие задания: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6EBBF4-AB8E-4D06-B030-E8392F283B7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C00D5B2-C5DD-4913-9A76-18CE69DE755B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D1BE7FB-7577-4251-8BA6-D081F562476B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832892-26B4-4459-8C35-AB4FA495B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9" y="2424811"/>
            <a:ext cx="3276248" cy="410923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C424CF-F515-4D17-BB59-4EAD39444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70" y="2424811"/>
            <a:ext cx="3081926" cy="41092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077684-2D39-42D7-B7DA-1B47FC7F4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146" y="2424811"/>
            <a:ext cx="3132043" cy="4109235"/>
          </a:xfrm>
          <a:prstGeom prst="rect">
            <a:avLst/>
          </a:prstGeom>
        </p:spPr>
      </p:pic>
      <p:sp>
        <p:nvSpPr>
          <p:cNvPr id="16" name="Улыбающееся лицо 15">
            <a:extLst>
              <a:ext uri="{FF2B5EF4-FFF2-40B4-BE49-F238E27FC236}">
                <a16:creationId xmlns:a16="http://schemas.microsoft.com/office/drawing/2014/main" id="{31A0F118-271C-44DB-A6D7-50AAAE32DB31}"/>
              </a:ext>
            </a:extLst>
          </p:cNvPr>
          <p:cNvSpPr/>
          <p:nvPr/>
        </p:nvSpPr>
        <p:spPr>
          <a:xfrm>
            <a:off x="10930597" y="836496"/>
            <a:ext cx="998806" cy="99766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28541-AFB6-4111-958F-B39F5C49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1026" name="Picture 2" descr="Новый предмет в школе: ЗОЖ — РосОбразование">
            <a:extLst>
              <a:ext uri="{FF2B5EF4-FFF2-40B4-BE49-F238E27FC236}">
                <a16:creationId xmlns:a16="http://schemas.microsoft.com/office/drawing/2014/main" id="{314DD691-0ADD-4C4D-89A5-DE1FA2BD17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114" y="2234307"/>
            <a:ext cx="7849772" cy="44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лнце 3">
            <a:extLst>
              <a:ext uri="{FF2B5EF4-FFF2-40B4-BE49-F238E27FC236}">
                <a16:creationId xmlns:a16="http://schemas.microsoft.com/office/drawing/2014/main" id="{CAEFA862-13E9-43F2-9553-01437FD09260}"/>
              </a:ext>
            </a:extLst>
          </p:cNvPr>
          <p:cNvSpPr/>
          <p:nvPr/>
        </p:nvSpPr>
        <p:spPr>
          <a:xfrm>
            <a:off x="10888393" y="836497"/>
            <a:ext cx="1041009" cy="997669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78</TotalTime>
  <Words>260</Words>
  <Application>Microsoft Office PowerPoint</Application>
  <PresentationFormat>Широкоэкранный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Берлин</vt:lpstr>
      <vt:lpstr>Проблемы З.О.Ж. младших школьников и пути их решения в современной школе.</vt:lpstr>
      <vt:lpstr>8% - 10% - абсолютно здоровых детей!</vt:lpstr>
      <vt:lpstr> Как помочь нашим детям?</vt:lpstr>
      <vt:lpstr>Учебно-методический комплект«Разговор о правильном питании».( Безруких,М.М).</vt:lpstr>
      <vt:lpstr>Творческие задания: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З.О.Ж. младших школьников и пути их решения в современной школе.</dc:title>
  <dc:creator>USR</dc:creator>
  <cp:lastModifiedBy>USR</cp:lastModifiedBy>
  <cp:revision>10</cp:revision>
  <dcterms:created xsi:type="dcterms:W3CDTF">2024-03-26T18:48:58Z</dcterms:created>
  <dcterms:modified xsi:type="dcterms:W3CDTF">2025-08-02T18:43:27Z</dcterms:modified>
</cp:coreProperties>
</file>